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4"/>
  </p:notesMasterIdLst>
  <p:sldIdLst>
    <p:sldId id="263" r:id="rId2"/>
    <p:sldId id="294" r:id="rId3"/>
    <p:sldId id="295" r:id="rId4"/>
    <p:sldId id="296" r:id="rId5"/>
    <p:sldId id="297" r:id="rId6"/>
    <p:sldId id="298" r:id="rId7"/>
    <p:sldId id="302" r:id="rId8"/>
    <p:sldId id="299" r:id="rId9"/>
    <p:sldId id="300" r:id="rId10"/>
    <p:sldId id="301" r:id="rId11"/>
    <p:sldId id="276" r:id="rId12"/>
    <p:sldId id="314" r:id="rId13"/>
    <p:sldId id="277" r:id="rId14"/>
    <p:sldId id="278" r:id="rId15"/>
    <p:sldId id="279" r:id="rId16"/>
    <p:sldId id="280" r:id="rId17"/>
    <p:sldId id="281" r:id="rId18"/>
    <p:sldId id="282" r:id="rId19"/>
    <p:sldId id="283" r:id="rId20"/>
    <p:sldId id="309" r:id="rId21"/>
    <p:sldId id="310" r:id="rId22"/>
    <p:sldId id="285" r:id="rId23"/>
    <p:sldId id="286" r:id="rId24"/>
    <p:sldId id="311" r:id="rId25"/>
    <p:sldId id="287" r:id="rId26"/>
    <p:sldId id="312" r:id="rId27"/>
    <p:sldId id="313" r:id="rId28"/>
    <p:sldId id="289" r:id="rId29"/>
    <p:sldId id="290" r:id="rId30"/>
    <p:sldId id="291" r:id="rId31"/>
    <p:sldId id="292" r:id="rId32"/>
    <p:sldId id="293" r:id="rId3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3" pos="3288" userDrawn="1">
          <p15:clr>
            <a:srgbClr val="A4A3A4"/>
          </p15:clr>
        </p15:guide>
        <p15:guide id="4" pos="2472" userDrawn="1">
          <p15:clr>
            <a:srgbClr val="A4A3A4"/>
          </p15:clr>
        </p15:guide>
        <p15:guide id="5" orient="horz" pos="10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ho Shinohara" initials="KS" lastIdx="8" clrIdx="0">
    <p:extLst>
      <p:ext uri="{19B8F6BF-5375-455C-9EA6-DF929625EA0E}">
        <p15:presenceInfo xmlns:p15="http://schemas.microsoft.com/office/powerpoint/2012/main" userId="S::kaho.shinohara@paralympic.org::7f422c79-a823-46e2-bb37-78032b5706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334E"/>
    <a:srgbClr val="9100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937"/>
    <p:restoredTop sz="90344"/>
  </p:normalViewPr>
  <p:slideViewPr>
    <p:cSldViewPr snapToGrid="0" snapToObjects="1">
      <p:cViewPr varScale="1">
        <p:scale>
          <a:sx n="106" d="100"/>
          <a:sy n="106" d="100"/>
        </p:scale>
        <p:origin x="184" y="176"/>
      </p:cViewPr>
      <p:guideLst>
        <p:guide orient="horz" pos="1620"/>
        <p:guide pos="2880"/>
        <p:guide pos="3288"/>
        <p:guide pos="2472"/>
        <p:guide orient="horz" pos="10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F2608C-5DCC-E74C-A2A9-CC9B2629E94A}" type="datetimeFigureOut">
              <a:rPr lang="en-US" smtClean="0"/>
              <a:t>11/27/20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82C56-D078-2D4A-9C06-08745FC5C502}" type="slidenum">
              <a:rPr lang="en-US" smtClean="0"/>
              <a:t>‹#›</a:t>
            </a:fld>
            <a:endParaRPr lang="en-US"/>
          </a:p>
        </p:txBody>
      </p:sp>
    </p:spTree>
    <p:extLst>
      <p:ext uri="{BB962C8B-B14F-4D97-AF65-F5344CB8AC3E}">
        <p14:creationId xmlns:p14="http://schemas.microsoft.com/office/powerpoint/2010/main" val="4086466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playlist?list=PL6CBAXPeBajmZxy_8SXmqJrJFudmAmMuZ"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 a brief introduction</a:t>
            </a:r>
            <a:r>
              <a:rPr lang="en-GB" baseline="0" dirty="0"/>
              <a:t> to the Paralympic Movement and the Paralympic values, please see the following films which are </a:t>
            </a:r>
            <a:r>
              <a:rPr lang="en-GB" sz="1200" kern="1200" dirty="0">
                <a:solidFill>
                  <a:schemeClr val="tx1"/>
                </a:solidFill>
                <a:effectLst/>
                <a:latin typeface="+mn-lt"/>
                <a:ea typeface="+mn-ea"/>
                <a:cs typeface="+mn-cs"/>
              </a:rPr>
              <a:t>available via the IPC’s </a:t>
            </a:r>
            <a:r>
              <a:rPr lang="en-GB" sz="1200" kern="1200" dirty="0" err="1">
                <a:solidFill>
                  <a:schemeClr val="tx1"/>
                </a:solidFill>
                <a:effectLst/>
                <a:latin typeface="+mn-lt"/>
                <a:ea typeface="+mn-ea"/>
                <a:cs typeface="+mn-cs"/>
              </a:rPr>
              <a:t>I’mPOSSIBLE</a:t>
            </a:r>
            <a:r>
              <a:rPr lang="en-GB" sz="1200" kern="1200" dirty="0">
                <a:solidFill>
                  <a:schemeClr val="tx1"/>
                </a:solidFill>
                <a:effectLst/>
                <a:latin typeface="+mn-lt"/>
                <a:ea typeface="+mn-ea"/>
                <a:cs typeface="+mn-cs"/>
              </a:rPr>
              <a:t> YouTube playlist (</a:t>
            </a:r>
            <a:r>
              <a:rPr lang="en-GB" sz="1200" u="sng" kern="1200" dirty="0">
                <a:solidFill>
                  <a:schemeClr val="tx1"/>
                </a:solidFill>
                <a:effectLst/>
                <a:latin typeface="+mn-lt"/>
                <a:ea typeface="+mn-ea"/>
                <a:cs typeface="+mn-cs"/>
                <a:hlinkClick r:id="rId3"/>
              </a:rPr>
              <a:t>https://www.youtube.com/playlist?list=PL6CBAXPeBajmZxy_8SXmqJrJFudmAmMuZ</a:t>
            </a:r>
            <a:r>
              <a:rPr lang="en-GB" sz="1200" kern="1200" dirty="0">
                <a:solidFill>
                  <a:schemeClr val="tx1"/>
                </a:solidFill>
                <a:effectLst/>
                <a:latin typeface="+mn-lt"/>
                <a:ea typeface="+mn-ea"/>
                <a:cs typeface="+mn-cs"/>
              </a:rPr>
              <a:t>). </a:t>
            </a:r>
          </a:p>
          <a:p>
            <a:endParaRPr lang="en-GB" baseline="0" dirty="0"/>
          </a:p>
          <a:p>
            <a:pPr marL="171450" indent="-171450">
              <a:buFont typeface="Arial" panose="020B0604020202020204" pitchFamily="34" charset="0"/>
              <a:buChar char="•"/>
            </a:pPr>
            <a:r>
              <a:rPr lang="en-GB" sz="1200" kern="1200" dirty="0">
                <a:solidFill>
                  <a:schemeClr val="tx1"/>
                </a:solidFill>
                <a:latin typeface="+mn-lt"/>
                <a:ea typeface="+mn-ea"/>
                <a:cs typeface="+mn-cs"/>
              </a:rPr>
              <a:t>'Introduction to the Paralympic Movement’ </a:t>
            </a:r>
          </a:p>
          <a:p>
            <a:pPr marL="171450" indent="-171450">
              <a:buFont typeface="Arial" panose="020B0604020202020204" pitchFamily="34" charset="0"/>
              <a:buChar char="•"/>
            </a:pPr>
            <a:r>
              <a:rPr lang="en-GB" sz="1200" kern="1200" dirty="0">
                <a:solidFill>
                  <a:schemeClr val="tx1"/>
                </a:solidFill>
                <a:latin typeface="+mn-lt"/>
                <a:ea typeface="+mn-ea"/>
                <a:cs typeface="+mn-cs"/>
              </a:rPr>
              <a:t>'The Paralympic values'</a:t>
            </a: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1</a:t>
            </a:fld>
            <a:endParaRPr lang="en-US"/>
          </a:p>
        </p:txBody>
      </p:sp>
    </p:spTree>
    <p:extLst>
      <p:ext uri="{BB962C8B-B14F-4D97-AF65-F5344CB8AC3E}">
        <p14:creationId xmlns:p14="http://schemas.microsoft.com/office/powerpoint/2010/main" val="1952291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19</a:t>
            </a:fld>
            <a:endParaRPr lang="en-US"/>
          </a:p>
        </p:txBody>
      </p:sp>
    </p:spTree>
    <p:extLst>
      <p:ext uri="{BB962C8B-B14F-4D97-AF65-F5344CB8AC3E}">
        <p14:creationId xmlns:p14="http://schemas.microsoft.com/office/powerpoint/2010/main" val="697517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solidFill>
                <a:srgbClr val="FF0000"/>
              </a:solidFill>
            </a:endParaRPr>
          </a:p>
        </p:txBody>
      </p:sp>
      <p:sp>
        <p:nvSpPr>
          <p:cNvPr id="4" name="Slide Number Placeholder 3"/>
          <p:cNvSpPr>
            <a:spLocks noGrp="1"/>
          </p:cNvSpPr>
          <p:nvPr>
            <p:ph type="sldNum" sz="quarter" idx="5"/>
          </p:nvPr>
        </p:nvSpPr>
        <p:spPr/>
        <p:txBody>
          <a:bodyPr/>
          <a:lstStyle/>
          <a:p>
            <a:fld id="{BB982C56-D078-2D4A-9C06-08745FC5C502}" type="slidenum">
              <a:rPr lang="en-US" smtClean="0"/>
              <a:t>20</a:t>
            </a:fld>
            <a:endParaRPr lang="en-US"/>
          </a:p>
        </p:txBody>
      </p:sp>
    </p:spTree>
    <p:extLst>
      <p:ext uri="{BB962C8B-B14F-4D97-AF65-F5344CB8AC3E}">
        <p14:creationId xmlns:p14="http://schemas.microsoft.com/office/powerpoint/2010/main" val="1708887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FF0000"/>
                </a:solidFill>
              </a:rPr>
              <a:t>In 2018 the term “delegations” was used in place of “countries” as 30 Russian athletes competed as the Neutral Paralympic Athlete delegation.</a:t>
            </a:r>
          </a:p>
          <a:p>
            <a:endParaRPr lang="en-GB"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p:txBody>
      </p:sp>
      <p:sp>
        <p:nvSpPr>
          <p:cNvPr id="4" name="Slide Number Placeholder 3"/>
          <p:cNvSpPr>
            <a:spLocks noGrp="1"/>
          </p:cNvSpPr>
          <p:nvPr>
            <p:ph type="sldNum" sz="quarter" idx="5"/>
          </p:nvPr>
        </p:nvSpPr>
        <p:spPr/>
        <p:txBody>
          <a:bodyPr/>
          <a:lstStyle/>
          <a:p>
            <a:fld id="{BB982C56-D078-2D4A-9C06-08745FC5C502}" type="slidenum">
              <a:rPr lang="en-US" smtClean="0"/>
              <a:t>21</a:t>
            </a:fld>
            <a:endParaRPr lang="en-US"/>
          </a:p>
        </p:txBody>
      </p:sp>
    </p:spTree>
    <p:extLst>
      <p:ext uri="{BB962C8B-B14F-4D97-AF65-F5344CB8AC3E}">
        <p14:creationId xmlns:p14="http://schemas.microsoft.com/office/powerpoint/2010/main" val="1986001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Red, blue and green are </a:t>
            </a:r>
            <a:r>
              <a:rPr lang="en-GB" sz="1200" dirty="0">
                <a:latin typeface="TradeGothic Light"/>
                <a:cs typeface="TradeGothic Light"/>
              </a:rPr>
              <a:t>the most widely used colours in national flags around the world.</a:t>
            </a:r>
            <a:endParaRPr lang="en-US"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28</a:t>
            </a:fld>
            <a:endParaRPr lang="en-US"/>
          </a:p>
        </p:txBody>
      </p:sp>
    </p:spTree>
    <p:extLst>
      <p:ext uri="{BB962C8B-B14F-4D97-AF65-F5344CB8AC3E}">
        <p14:creationId xmlns:p14="http://schemas.microsoft.com/office/powerpoint/2010/main" val="1686497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29</a:t>
            </a:fld>
            <a:endParaRPr lang="en-US"/>
          </a:p>
        </p:txBody>
      </p:sp>
    </p:spTree>
    <p:extLst>
      <p:ext uri="{BB962C8B-B14F-4D97-AF65-F5344CB8AC3E}">
        <p14:creationId xmlns:p14="http://schemas.microsoft.com/office/powerpoint/2010/main" val="1644604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32</a:t>
            </a:fld>
            <a:endParaRPr lang="en-US"/>
          </a:p>
        </p:txBody>
      </p:sp>
    </p:spTree>
    <p:extLst>
      <p:ext uri="{BB962C8B-B14F-4D97-AF65-F5344CB8AC3E}">
        <p14:creationId xmlns:p14="http://schemas.microsoft.com/office/powerpoint/2010/main" val="2929779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Your spinal cord is a bundle of nerves that runs down the middle of your back. It carries signals back and forth between your body and your brain</a:t>
            </a: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2</a:t>
            </a:fld>
            <a:endParaRPr lang="en-US"/>
          </a:p>
        </p:txBody>
      </p:sp>
    </p:spTree>
    <p:extLst>
      <p:ext uri="{BB962C8B-B14F-4D97-AF65-F5344CB8AC3E}">
        <p14:creationId xmlns:p14="http://schemas.microsoft.com/office/powerpoint/2010/main" val="2514675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3</a:t>
            </a:fld>
            <a:endParaRPr lang="en-US"/>
          </a:p>
        </p:txBody>
      </p:sp>
    </p:spTree>
    <p:extLst>
      <p:ext uri="{BB962C8B-B14F-4D97-AF65-F5344CB8AC3E}">
        <p14:creationId xmlns:p14="http://schemas.microsoft.com/office/powerpoint/2010/main" val="3747899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5</a:t>
            </a:fld>
            <a:endParaRPr lang="en-US"/>
          </a:p>
        </p:txBody>
      </p:sp>
    </p:spTree>
    <p:extLst>
      <p:ext uri="{BB962C8B-B14F-4D97-AF65-F5344CB8AC3E}">
        <p14:creationId xmlns:p14="http://schemas.microsoft.com/office/powerpoint/2010/main" val="4091756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9</a:t>
            </a:fld>
            <a:endParaRPr lang="en-US"/>
          </a:p>
        </p:txBody>
      </p:sp>
    </p:spTree>
    <p:extLst>
      <p:ext uri="{BB962C8B-B14F-4D97-AF65-F5344CB8AC3E}">
        <p14:creationId xmlns:p14="http://schemas.microsoft.com/office/powerpoint/2010/main" val="545756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10</a:t>
            </a:fld>
            <a:endParaRPr lang="en-US"/>
          </a:p>
        </p:txBody>
      </p:sp>
    </p:spTree>
    <p:extLst>
      <p:ext uri="{BB962C8B-B14F-4D97-AF65-F5344CB8AC3E}">
        <p14:creationId xmlns:p14="http://schemas.microsoft.com/office/powerpoint/2010/main" val="2903905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TradeGothic Light"/>
                <a:cs typeface="TradeGothic Light"/>
              </a:rPr>
              <a:t>The Games are declared officially open by well-known personalities like Presidents and Queens.</a:t>
            </a:r>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11</a:t>
            </a:fld>
            <a:endParaRPr lang="en-US"/>
          </a:p>
        </p:txBody>
      </p:sp>
    </p:spTree>
    <p:extLst>
      <p:ext uri="{BB962C8B-B14F-4D97-AF65-F5344CB8AC3E}">
        <p14:creationId xmlns:p14="http://schemas.microsoft.com/office/powerpoint/2010/main" val="3098767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12</a:t>
            </a:fld>
            <a:endParaRPr lang="en-US"/>
          </a:p>
        </p:txBody>
      </p:sp>
    </p:spTree>
    <p:extLst>
      <p:ext uri="{BB962C8B-B14F-4D97-AF65-F5344CB8AC3E}">
        <p14:creationId xmlns:p14="http://schemas.microsoft.com/office/powerpoint/2010/main" val="2995472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Not every Paralympic and Olympic Games have been held in the same cities: due</a:t>
            </a:r>
            <a:r>
              <a:rPr lang="en-GB" baseline="0" dirty="0"/>
              <a:t> to complications in the host countries from </a:t>
            </a:r>
            <a:r>
              <a:rPr lang="en-GB" dirty="0"/>
              <a:t>1964– 1972 they were held in separate places. In</a:t>
            </a:r>
            <a:r>
              <a:rPr lang="en-GB" baseline="0" dirty="0"/>
              <a:t> 1964 Tel Aviv stepped in to host the Paralympics after Mexico was forced to pull out after technical difficulties in the government. In 1972 the Paralympics were held in the same country but a different city to the </a:t>
            </a:r>
            <a:r>
              <a:rPr lang="en-GB" sz="1200" b="0" i="0" u="none" strike="noStrike" baseline="0" dirty="0">
                <a:latin typeface="PTSans-Regular"/>
              </a:rPr>
              <a:t>Olympic Games </a:t>
            </a:r>
            <a:r>
              <a:rPr lang="en-GB" dirty="0"/>
              <a:t>–</a:t>
            </a:r>
            <a:r>
              <a:rPr lang="en-GB" sz="1200" b="0" i="0" u="none" strike="noStrike" baseline="0" dirty="0">
                <a:latin typeface="PTSans-Regular"/>
              </a:rPr>
              <a:t> Heidelberg staged the Games at the university’s institute for physical training.</a:t>
            </a:r>
            <a:endParaRPr lang="en-GB"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15</a:t>
            </a:fld>
            <a:endParaRPr lang="en-US"/>
          </a:p>
        </p:txBody>
      </p:sp>
    </p:spTree>
    <p:extLst>
      <p:ext uri="{BB962C8B-B14F-4D97-AF65-F5344CB8AC3E}">
        <p14:creationId xmlns:p14="http://schemas.microsoft.com/office/powerpoint/2010/main" val="8570555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61A4E13-D161-FC47-BE6F-86D00318D63B}"/>
              </a:ext>
            </a:extLst>
          </p:cNvPr>
          <p:cNvPicPr>
            <a:picLocks noChangeAspect="1"/>
          </p:cNvPicPr>
          <p:nvPr userDrawn="1"/>
        </p:nvPicPr>
        <p:blipFill>
          <a:blip r:embed="rId2"/>
          <a:srcRect/>
          <a:stretch/>
        </p:blipFill>
        <p:spPr>
          <a:xfrm>
            <a:off x="0" y="4943"/>
            <a:ext cx="9144000" cy="5143500"/>
          </a:xfrm>
          <a:prstGeom prst="rect">
            <a:avLst/>
          </a:prstGeom>
        </p:spPr>
      </p:pic>
      <p:sp>
        <p:nvSpPr>
          <p:cNvPr id="21" name="Picture Placeholder 20">
            <a:extLst>
              <a:ext uri="{FF2B5EF4-FFF2-40B4-BE49-F238E27FC236}">
                <a16:creationId xmlns:a16="http://schemas.microsoft.com/office/drawing/2014/main" id="{DC18005B-7998-C54A-BAD2-9C0DC9E26CB9}"/>
              </a:ext>
            </a:extLst>
          </p:cNvPr>
          <p:cNvSpPr>
            <a:spLocks noGrp="1"/>
          </p:cNvSpPr>
          <p:nvPr>
            <p:ph type="pic" sz="quarter" idx="18" hasCustomPrompt="1"/>
          </p:nvPr>
        </p:nvSpPr>
        <p:spPr>
          <a:xfrm>
            <a:off x="0" y="2698750"/>
            <a:ext cx="9144000" cy="2444750"/>
          </a:xfrm>
          <a:prstGeom prst="rect">
            <a:avLst/>
          </a:prstGeom>
        </p:spPr>
        <p:txBody>
          <a:bodyPr/>
          <a:lstStyle>
            <a:lvl1pPr marL="0" indent="0">
              <a:buFontTx/>
              <a:buNone/>
              <a:defRPr/>
            </a:lvl1pPr>
          </a:lstStyle>
          <a:p>
            <a:r>
              <a:rPr lang="en-US" dirty="0"/>
              <a:t>Click to insert picture</a:t>
            </a:r>
          </a:p>
        </p:txBody>
      </p:sp>
      <p:sp>
        <p:nvSpPr>
          <p:cNvPr id="12" name="Text Placeholder 11">
            <a:extLst>
              <a:ext uri="{FF2B5EF4-FFF2-40B4-BE49-F238E27FC236}">
                <a16:creationId xmlns:a16="http://schemas.microsoft.com/office/drawing/2014/main" id="{A666B520-72E6-1F48-851C-0DBC3B219899}"/>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3" name="Text Placeholder 11">
            <a:extLst>
              <a:ext uri="{FF2B5EF4-FFF2-40B4-BE49-F238E27FC236}">
                <a16:creationId xmlns:a16="http://schemas.microsoft.com/office/drawing/2014/main" id="{2F7A6955-E8ED-5F41-B56D-4CBEA4FFA878}"/>
              </a:ext>
            </a:extLst>
          </p:cNvPr>
          <p:cNvSpPr>
            <a:spLocks noGrp="1"/>
          </p:cNvSpPr>
          <p:nvPr>
            <p:ph type="body" sz="quarter" idx="11" hasCustomPrompt="1"/>
          </p:nvPr>
        </p:nvSpPr>
        <p:spPr>
          <a:xfrm>
            <a:off x="6831292" y="517711"/>
            <a:ext cx="1768475" cy="357084"/>
          </a:xfrm>
          <a:prstGeom prst="rect">
            <a:avLst/>
          </a:prstGeom>
        </p:spPr>
        <p:txBody>
          <a:bodyPr wrap="none" lIns="0" tIns="0" rIns="0" bIns="0"/>
          <a:lstStyle>
            <a:lvl1pPr marL="0" indent="0" algn="r">
              <a:lnSpc>
                <a:spcPts val="1200"/>
              </a:lnSpc>
              <a:spcBef>
                <a:spcPts val="0"/>
              </a:spcBef>
              <a:spcAft>
                <a:spcPts val="750"/>
              </a:spcAft>
              <a:buFontTx/>
              <a:buNone/>
              <a:defRPr lang="en-GB" sz="1000"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6" name="Text Placeholder 11">
            <a:extLst>
              <a:ext uri="{FF2B5EF4-FFF2-40B4-BE49-F238E27FC236}">
                <a16:creationId xmlns:a16="http://schemas.microsoft.com/office/drawing/2014/main" id="{3E0EEE3C-9095-2247-8FB1-6EC30D33BF6B}"/>
              </a:ext>
            </a:extLst>
          </p:cNvPr>
          <p:cNvSpPr>
            <a:spLocks noGrp="1"/>
          </p:cNvSpPr>
          <p:nvPr>
            <p:ph type="body" sz="quarter" idx="16" hasCustomPrompt="1"/>
          </p:nvPr>
        </p:nvSpPr>
        <p:spPr>
          <a:xfrm>
            <a:off x="6914819" y="4475564"/>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endParaRPr lang="en-US" dirty="0"/>
          </a:p>
        </p:txBody>
      </p:sp>
      <p:sp>
        <p:nvSpPr>
          <p:cNvPr id="17" name="Text Placeholder 11">
            <a:extLst>
              <a:ext uri="{FF2B5EF4-FFF2-40B4-BE49-F238E27FC236}">
                <a16:creationId xmlns:a16="http://schemas.microsoft.com/office/drawing/2014/main" id="{3827ECD0-54BC-D843-94EB-363C861F4B17}"/>
              </a:ext>
            </a:extLst>
          </p:cNvPr>
          <p:cNvSpPr>
            <a:spLocks noGrp="1"/>
          </p:cNvSpPr>
          <p:nvPr>
            <p:ph type="body" sz="quarter" idx="17" hasCustomPrompt="1"/>
          </p:nvPr>
        </p:nvSpPr>
        <p:spPr>
          <a:xfrm>
            <a:off x="6943095" y="4702477"/>
            <a:ext cx="1656672" cy="153888"/>
          </a:xfrm>
          <a:prstGeom prst="rect">
            <a:avLst/>
          </a:prstGeom>
        </p:spPr>
        <p:txBody>
          <a:bodyPr wrap="none" lIns="0" tIns="0" rIns="0" bIns="0">
            <a:spAutoFit/>
          </a:bodyPr>
          <a:lstStyle>
            <a:lvl1pPr marL="0" indent="0" algn="r">
              <a:lnSpc>
                <a:spcPts val="1200"/>
              </a:lnSpc>
              <a:spcBef>
                <a:spcPts val="0"/>
              </a:spcBef>
              <a:spcAft>
                <a:spcPts val="750"/>
              </a:spcAft>
              <a:buFontTx/>
              <a:buNone/>
              <a:defRPr lang="en-GB" sz="1300" cap="all"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8" name="Text Placeholder 20">
            <a:extLst>
              <a:ext uri="{FF2B5EF4-FFF2-40B4-BE49-F238E27FC236}">
                <a16:creationId xmlns:a16="http://schemas.microsoft.com/office/drawing/2014/main" id="{0C900BB1-6CB6-1245-A05C-9302C8C8D682}"/>
              </a:ext>
            </a:extLst>
          </p:cNvPr>
          <p:cNvSpPr>
            <a:spLocks noGrp="1"/>
          </p:cNvSpPr>
          <p:nvPr>
            <p:ph type="body" sz="quarter" idx="14" hasCustomPrompt="1"/>
          </p:nvPr>
        </p:nvSpPr>
        <p:spPr>
          <a:xfrm>
            <a:off x="532187" y="1236786"/>
            <a:ext cx="4920450" cy="553357"/>
          </a:xfrm>
          <a:prstGeom prst="rect">
            <a:avLst/>
          </a:prstGeom>
          <a:noFill/>
        </p:spPr>
        <p:txBody>
          <a:bodyPr wrap="none" lIns="0" tIns="0" rIns="0" bIns="0" anchor="t" anchorCtr="0">
            <a:spAutoFit/>
          </a:bodyPr>
          <a:lstStyle>
            <a:lvl1pPr marL="0" indent="0">
              <a:lnSpc>
                <a:spcPts val="4600"/>
              </a:lnSpc>
              <a:buFontTx/>
              <a:buNone/>
              <a:defRPr lang="en-GB" sz="38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
        <p:nvSpPr>
          <p:cNvPr id="19" name="Text Placeholder 20">
            <a:extLst>
              <a:ext uri="{FF2B5EF4-FFF2-40B4-BE49-F238E27FC236}">
                <a16:creationId xmlns:a16="http://schemas.microsoft.com/office/drawing/2014/main" id="{FB773A03-6425-E245-A67A-7CBADEC13EE4}"/>
              </a:ext>
            </a:extLst>
          </p:cNvPr>
          <p:cNvSpPr>
            <a:spLocks noGrp="1"/>
          </p:cNvSpPr>
          <p:nvPr>
            <p:ph type="body" sz="quarter" idx="15" hasCustomPrompt="1"/>
          </p:nvPr>
        </p:nvSpPr>
        <p:spPr>
          <a:xfrm>
            <a:off x="532187" y="1778742"/>
            <a:ext cx="2590646" cy="276999"/>
          </a:xfrm>
          <a:prstGeom prst="rect">
            <a:avLst/>
          </a:prstGeom>
          <a:noFill/>
        </p:spPr>
        <p:txBody>
          <a:bodyPr wrap="none" lIns="0" tIns="0" rIns="0" bIns="0" anchor="t" anchorCtr="0">
            <a:spAutoFit/>
          </a:bodyPr>
          <a:lstStyle>
            <a:lvl1pPr marL="0" indent="0" algn="l">
              <a:buFontTx/>
              <a:buNone/>
              <a:defRPr lang="en-GB" sz="20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Tree>
    <p:extLst>
      <p:ext uri="{BB962C8B-B14F-4D97-AF65-F5344CB8AC3E}">
        <p14:creationId xmlns:p14="http://schemas.microsoft.com/office/powerpoint/2010/main" val="776742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s and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438275"/>
            <a:ext cx="3851999" cy="2979084"/>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7" name="Slide Number Placeholder 6"/>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Text Placeholder 20">
            <a:extLst>
              <a:ext uri="{FF2B5EF4-FFF2-40B4-BE49-F238E27FC236}">
                <a16:creationId xmlns:a16="http://schemas.microsoft.com/office/drawing/2014/main" id="{5E426472-7AD7-8446-B622-0E4E6A4C1EB2}"/>
              </a:ext>
            </a:extLst>
          </p:cNvPr>
          <p:cNvSpPr>
            <a:spLocks noGrp="1"/>
          </p:cNvSpPr>
          <p:nvPr>
            <p:ph type="body" sz="quarter" idx="15"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405112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Content Placeholder 2">
            <a:extLst>
              <a:ext uri="{FF2B5EF4-FFF2-40B4-BE49-F238E27FC236}">
                <a16:creationId xmlns:a16="http://schemas.microsoft.com/office/drawing/2014/main" id="{45EECDC3-8381-FB45-B9DB-382E153715AF}"/>
              </a:ext>
            </a:extLst>
          </p:cNvPr>
          <p:cNvSpPr>
            <a:spLocks noGrp="1"/>
          </p:cNvSpPr>
          <p:nvPr>
            <p:ph sz="half" idx="15"/>
          </p:nvPr>
        </p:nvSpPr>
        <p:spPr>
          <a:xfrm>
            <a:off x="4713567"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9" name="Slide Number Placeholder 6">
            <a:extLst>
              <a:ext uri="{FF2B5EF4-FFF2-40B4-BE49-F238E27FC236}">
                <a16:creationId xmlns:a16="http://schemas.microsoft.com/office/drawing/2014/main" id="{9A57971E-0ACD-E741-958E-5A45602EE8F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4618A9DC-DCCA-8A46-9662-452D6760E01B}"/>
              </a:ext>
            </a:extLst>
          </p:cNvPr>
          <p:cNvSpPr>
            <a:spLocks noGrp="1"/>
          </p:cNvSpPr>
          <p:nvPr>
            <p:ph type="body" sz="quarter" idx="14"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583139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Heading and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2160001"/>
            <a:ext cx="3886200" cy="22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Content Placeholder 2">
            <a:extLst>
              <a:ext uri="{FF2B5EF4-FFF2-40B4-BE49-F238E27FC236}">
                <a16:creationId xmlns:a16="http://schemas.microsoft.com/office/drawing/2014/main" id="{45EECDC3-8381-FB45-B9DB-382E153715AF}"/>
              </a:ext>
            </a:extLst>
          </p:cNvPr>
          <p:cNvSpPr>
            <a:spLocks noGrp="1"/>
          </p:cNvSpPr>
          <p:nvPr>
            <p:ph sz="half" idx="15"/>
          </p:nvPr>
        </p:nvSpPr>
        <p:spPr>
          <a:xfrm>
            <a:off x="4713567" y="2160000"/>
            <a:ext cx="3886200" cy="22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9" name="Text Placeholder 20">
            <a:extLst>
              <a:ext uri="{FF2B5EF4-FFF2-40B4-BE49-F238E27FC236}">
                <a16:creationId xmlns:a16="http://schemas.microsoft.com/office/drawing/2014/main" id="{67CAA267-D11A-2B42-95B6-D5DFEDF280FE}"/>
              </a:ext>
            </a:extLst>
          </p:cNvPr>
          <p:cNvSpPr>
            <a:spLocks noGrp="1"/>
          </p:cNvSpPr>
          <p:nvPr>
            <p:ph type="body" sz="quarter" idx="16" hasCustomPrompt="1"/>
          </p:nvPr>
        </p:nvSpPr>
        <p:spPr>
          <a:xfrm>
            <a:off x="544233" y="1620000"/>
            <a:ext cx="2974660" cy="318549"/>
          </a:xfrm>
          <a:prstGeom prst="rect">
            <a:avLst/>
          </a:prstGeom>
          <a:noFill/>
        </p:spPr>
        <p:txBody>
          <a:bodyPr wrap="none" lIns="0" tIns="0" rIns="0" bIns="0" anchor="t" anchorCtr="0">
            <a:spAutoFit/>
          </a:bodyPr>
          <a:lstStyle>
            <a:lvl1pPr marL="0" indent="0">
              <a:buFontTx/>
              <a:buNone/>
              <a:defRPr sz="23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1" name="Slide Number Placeholder 6">
            <a:extLst>
              <a:ext uri="{FF2B5EF4-FFF2-40B4-BE49-F238E27FC236}">
                <a16:creationId xmlns:a16="http://schemas.microsoft.com/office/drawing/2014/main" id="{AA9C5EFB-8809-894E-9501-DDCAE3B592EB}"/>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3" name="Text Placeholder 20">
            <a:extLst>
              <a:ext uri="{FF2B5EF4-FFF2-40B4-BE49-F238E27FC236}">
                <a16:creationId xmlns:a16="http://schemas.microsoft.com/office/drawing/2014/main" id="{CF1FBFA0-F568-9F45-86E7-CA13CB847AE5}"/>
              </a:ext>
            </a:extLst>
          </p:cNvPr>
          <p:cNvSpPr>
            <a:spLocks noGrp="1"/>
          </p:cNvSpPr>
          <p:nvPr>
            <p:ph type="body" sz="quarter" idx="14"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34517253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hort - Bullets &amp;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21" name="Text Placeholder 20">
            <a:extLst>
              <a:ext uri="{FF2B5EF4-FFF2-40B4-BE49-F238E27FC236}">
                <a16:creationId xmlns:a16="http://schemas.microsoft.com/office/drawing/2014/main" id="{0429BAFB-EF75-0D4B-ACD4-230EEA72DAE8}"/>
              </a:ext>
            </a:extLst>
          </p:cNvPr>
          <p:cNvSpPr>
            <a:spLocks noGrp="1"/>
          </p:cNvSpPr>
          <p:nvPr>
            <p:ph type="body" sz="quarter" idx="14"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Tree>
    <p:extLst>
      <p:ext uri="{BB962C8B-B14F-4D97-AF65-F5344CB8AC3E}">
        <p14:creationId xmlns:p14="http://schemas.microsoft.com/office/powerpoint/2010/main" val="30090461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ort -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Slide Number Placeholder 6">
            <a:extLst>
              <a:ext uri="{FF2B5EF4-FFF2-40B4-BE49-F238E27FC236}">
                <a16:creationId xmlns:a16="http://schemas.microsoft.com/office/drawing/2014/main" id="{379EEA52-AC2D-B64A-9D87-1BE8022B492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A35FBB01-F0CB-7D47-AB45-28DAEAE912D2}"/>
              </a:ext>
            </a:extLst>
          </p:cNvPr>
          <p:cNvSpPr>
            <a:spLocks noGrp="1"/>
          </p:cNvSpPr>
          <p:nvPr>
            <p:ph type="body" sz="quarter" idx="14"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8477932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hort - Large Heading &amp;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Text Placeholder 20">
            <a:extLst>
              <a:ext uri="{FF2B5EF4-FFF2-40B4-BE49-F238E27FC236}">
                <a16:creationId xmlns:a16="http://schemas.microsoft.com/office/drawing/2014/main" id="{1A02418D-58F5-3D4A-8FBD-C88BD3D1F77B}"/>
              </a:ext>
            </a:extLst>
          </p:cNvPr>
          <p:cNvSpPr>
            <a:spLocks noGrp="1"/>
          </p:cNvSpPr>
          <p:nvPr>
            <p:ph type="body" sz="quarter" idx="16" hasCustomPrompt="1"/>
          </p:nvPr>
        </p:nvSpPr>
        <p:spPr>
          <a:xfrm>
            <a:off x="544233" y="1260000"/>
            <a:ext cx="2974660" cy="318549"/>
          </a:xfrm>
          <a:prstGeom prst="rect">
            <a:avLst/>
          </a:prstGeom>
          <a:noFill/>
        </p:spPr>
        <p:txBody>
          <a:bodyPr wrap="none" lIns="0" tIns="0" rIns="0" bIns="0" anchor="t" anchorCtr="0">
            <a:spAutoFit/>
          </a:bodyPr>
          <a:lstStyle>
            <a:lvl1pPr marL="0" indent="0">
              <a:buFontTx/>
              <a:buNone/>
              <a:defRPr sz="23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9" name="Slide Number Placeholder 6">
            <a:extLst>
              <a:ext uri="{FF2B5EF4-FFF2-40B4-BE49-F238E27FC236}">
                <a16:creationId xmlns:a16="http://schemas.microsoft.com/office/drawing/2014/main" id="{A97B1E17-BD22-6E49-A799-E8CC4E921F96}"/>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3" name="Text Placeholder 20">
            <a:extLst>
              <a:ext uri="{FF2B5EF4-FFF2-40B4-BE49-F238E27FC236}">
                <a16:creationId xmlns:a16="http://schemas.microsoft.com/office/drawing/2014/main" id="{FA6AE6B9-433B-2C48-AA09-ED1B7DEBA63E}"/>
              </a:ext>
            </a:extLst>
          </p:cNvPr>
          <p:cNvSpPr>
            <a:spLocks noGrp="1"/>
          </p:cNvSpPr>
          <p:nvPr>
            <p:ph type="body" sz="quarter" idx="14" hasCustomPrompt="1"/>
          </p:nvPr>
        </p:nvSpPr>
        <p:spPr>
          <a:xfrm>
            <a:off x="454902"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740288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317040"/>
      </p:ext>
    </p:extLst>
  </p:cSld>
  <p:clrMap bg1="lt1" tx1="dk1" bg2="lt2" tx2="dk2" accent1="accent1" accent2="accent2" accent3="accent3" accent4="accent4" accent5="accent5" accent6="accent6" hlink="hlink" folHlink="folHlink"/>
  <p:sldLayoutIdLst>
    <p:sldLayoutId id="2147483665" r:id="rId1"/>
    <p:sldLayoutId id="2147483664" r:id="rId2"/>
    <p:sldLayoutId id="2147483667" r:id="rId3"/>
    <p:sldLayoutId id="2147483669" r:id="rId4"/>
    <p:sldLayoutId id="2147483666" r:id="rId5"/>
    <p:sldLayoutId id="2147483668" r:id="rId6"/>
    <p:sldLayoutId id="2147483670" r:id="rId7"/>
  </p:sldLayoutIdLst>
  <mc:AlternateContent xmlns:mc="http://schemas.openxmlformats.org/markup-compatibility/2006" xmlns:p14="http://schemas.microsoft.com/office/powerpoint/2010/main">
    <mc:Choice Requires="p14">
      <p:transition p14:dur="10"/>
    </mc:Choice>
    <mc:Fallback xmlns="">
      <p:transition/>
    </mc:Fallback>
  </mc:AlternateConten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JP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5.jp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g"/><Relationship Id="rId7" Type="http://schemas.openxmlformats.org/officeDocument/2006/relationships/image" Target="../media/image50.jp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49.jpg"/><Relationship Id="rId5" Type="http://schemas.openxmlformats.org/officeDocument/2006/relationships/image" Target="../media/image48.jpg"/><Relationship Id="rId4" Type="http://schemas.openxmlformats.org/officeDocument/2006/relationships/image" Target="../media/image47.jp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17.jpe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Photo of a Para swimmer.">
            <a:extLst>
              <a:ext uri="{FF2B5EF4-FFF2-40B4-BE49-F238E27FC236}">
                <a16:creationId xmlns:a16="http://schemas.microsoft.com/office/drawing/2014/main" id="{92955600-98B8-D64D-A135-92328317D6A6}"/>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a:stretch/>
        </p:blipFill>
        <p:spPr>
          <a:xfrm>
            <a:off x="0" y="2698750"/>
            <a:ext cx="9144000" cy="2444750"/>
          </a:xfrm>
        </p:spPr>
      </p:pic>
      <p:sp>
        <p:nvSpPr>
          <p:cNvPr id="3" name="Text Placeholder 2">
            <a:extLst>
              <a:ext uri="{FF2B5EF4-FFF2-40B4-BE49-F238E27FC236}">
                <a16:creationId xmlns:a16="http://schemas.microsoft.com/office/drawing/2014/main" id="{313E09FC-DD10-FE4F-BEF4-5D5C6964E48E}"/>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4" name="Text Placeholder 3">
            <a:extLst>
              <a:ext uri="{FF2B5EF4-FFF2-40B4-BE49-F238E27FC236}">
                <a16:creationId xmlns:a16="http://schemas.microsoft.com/office/drawing/2014/main" id="{E044BFD6-81D3-064E-B04A-99943F4759D3}"/>
              </a:ext>
            </a:extLst>
          </p:cNvPr>
          <p:cNvSpPr>
            <a:spLocks noGrp="1"/>
          </p:cNvSpPr>
          <p:nvPr>
            <p:ph type="body" sz="quarter" idx="11"/>
          </p:nvPr>
        </p:nvSpPr>
        <p:spPr/>
        <p:txBody>
          <a:bodyPr/>
          <a:lstStyle/>
          <a:p>
            <a:r>
              <a:rPr lang="en-US" dirty="0"/>
              <a:t>The Paralympic Games. </a:t>
            </a:r>
            <a:br>
              <a:rPr lang="en-US" dirty="0"/>
            </a:br>
            <a:r>
              <a:rPr lang="en-US" dirty="0"/>
              <a:t>What are they?</a:t>
            </a:r>
          </a:p>
        </p:txBody>
      </p:sp>
      <p:sp>
        <p:nvSpPr>
          <p:cNvPr id="5" name="Text Placeholder 4">
            <a:extLst>
              <a:ext uri="{FF2B5EF4-FFF2-40B4-BE49-F238E27FC236}">
                <a16:creationId xmlns:a16="http://schemas.microsoft.com/office/drawing/2014/main" id="{23897344-55C1-544C-85F4-8673C74E67FD}"/>
              </a:ext>
            </a:extLst>
          </p:cNvPr>
          <p:cNvSpPr>
            <a:spLocks noGrp="1"/>
          </p:cNvSpPr>
          <p:nvPr>
            <p:ph type="body" sz="quarter" idx="16"/>
          </p:nvPr>
        </p:nvSpPr>
        <p:spPr>
          <a:xfrm>
            <a:off x="6588703" y="4475564"/>
            <a:ext cx="2011064" cy="192360"/>
          </a:xfrm>
        </p:spPr>
        <p:txBody>
          <a:bodyPr/>
          <a:lstStyle/>
          <a:p>
            <a:r>
              <a:rPr lang="en-US" dirty="0">
                <a:solidFill>
                  <a:schemeClr val="tx1"/>
                </a:solidFill>
              </a:rPr>
              <a:t>Lesson Presentation</a:t>
            </a:r>
          </a:p>
        </p:txBody>
      </p:sp>
      <p:sp>
        <p:nvSpPr>
          <p:cNvPr id="6" name="Text Placeholder 5">
            <a:extLst>
              <a:ext uri="{FF2B5EF4-FFF2-40B4-BE49-F238E27FC236}">
                <a16:creationId xmlns:a16="http://schemas.microsoft.com/office/drawing/2014/main" id="{B7DA1832-EC98-334B-AB08-E110B1A88890}"/>
              </a:ext>
            </a:extLst>
          </p:cNvPr>
          <p:cNvSpPr>
            <a:spLocks noGrp="1"/>
          </p:cNvSpPr>
          <p:nvPr>
            <p:ph type="body" sz="quarter" idx="17"/>
          </p:nvPr>
        </p:nvSpPr>
        <p:spPr>
          <a:xfrm>
            <a:off x="6557348" y="4702477"/>
            <a:ext cx="2042419" cy="153888"/>
          </a:xfrm>
        </p:spPr>
        <p:txBody>
          <a:bodyPr/>
          <a:lstStyle/>
          <a:p>
            <a:r>
              <a:rPr lang="en-US" dirty="0">
                <a:solidFill>
                  <a:schemeClr val="tx1"/>
                </a:solidFill>
              </a:rPr>
              <a:t>Age Group: 6-12 years</a:t>
            </a:r>
          </a:p>
        </p:txBody>
      </p:sp>
      <p:sp>
        <p:nvSpPr>
          <p:cNvPr id="7" name="Text Placeholder 6">
            <a:extLst>
              <a:ext uri="{FF2B5EF4-FFF2-40B4-BE49-F238E27FC236}">
                <a16:creationId xmlns:a16="http://schemas.microsoft.com/office/drawing/2014/main" id="{ACA5C8BE-F398-364D-A6E2-B85F5F569BB4}"/>
              </a:ext>
            </a:extLst>
          </p:cNvPr>
          <p:cNvSpPr>
            <a:spLocks noGrp="1"/>
          </p:cNvSpPr>
          <p:nvPr>
            <p:ph type="body" sz="quarter" idx="14"/>
          </p:nvPr>
        </p:nvSpPr>
        <p:spPr>
          <a:xfrm>
            <a:off x="532187" y="1236786"/>
            <a:ext cx="6177204" cy="553293"/>
          </a:xfrm>
        </p:spPr>
        <p:txBody>
          <a:bodyPr/>
          <a:lstStyle/>
          <a:p>
            <a:r>
              <a:rPr lang="en-US" dirty="0"/>
              <a:t>The Paralympic Games</a:t>
            </a:r>
          </a:p>
        </p:txBody>
      </p:sp>
      <p:sp>
        <p:nvSpPr>
          <p:cNvPr id="8" name="Text Placeholder 7">
            <a:extLst>
              <a:ext uri="{FF2B5EF4-FFF2-40B4-BE49-F238E27FC236}">
                <a16:creationId xmlns:a16="http://schemas.microsoft.com/office/drawing/2014/main" id="{A528B6B2-B15D-CF48-AE4C-909961D26EEE}"/>
              </a:ext>
            </a:extLst>
          </p:cNvPr>
          <p:cNvSpPr>
            <a:spLocks noGrp="1"/>
          </p:cNvSpPr>
          <p:nvPr>
            <p:ph type="body" sz="quarter" idx="15"/>
          </p:nvPr>
        </p:nvSpPr>
        <p:spPr>
          <a:xfrm>
            <a:off x="532187" y="1778742"/>
            <a:ext cx="2571538" cy="276999"/>
          </a:xfrm>
        </p:spPr>
        <p:txBody>
          <a:bodyPr/>
          <a:lstStyle/>
          <a:p>
            <a:r>
              <a:rPr lang="en-US" dirty="0"/>
              <a:t>Past and present</a:t>
            </a:r>
          </a:p>
        </p:txBody>
      </p:sp>
      <p:sp>
        <p:nvSpPr>
          <p:cNvPr id="9" name="TextBox 8">
            <a:extLst>
              <a:ext uri="{FF2B5EF4-FFF2-40B4-BE49-F238E27FC236}">
                <a16:creationId xmlns:a16="http://schemas.microsoft.com/office/drawing/2014/main" id="{F7BA985A-2F2B-3343-B807-57195C0D93A6}"/>
              </a:ext>
            </a:extLst>
          </p:cNvPr>
          <p:cNvSpPr txBox="1"/>
          <p:nvPr/>
        </p:nvSpPr>
        <p:spPr>
          <a:xfrm>
            <a:off x="532187" y="4667924"/>
            <a:ext cx="1240724" cy="215444"/>
          </a:xfrm>
          <a:prstGeom prst="rect">
            <a:avLst/>
          </a:prstGeom>
          <a:noFill/>
        </p:spPr>
        <p:txBody>
          <a:bodyPr wrap="none" lIns="0" rIns="0" rtlCol="0">
            <a:spAutoFit/>
          </a:bodyPr>
          <a:lstStyle/>
          <a:p>
            <a:r>
              <a:rPr lang="en-GB" sz="800" dirty="0"/>
              <a:t>© </a:t>
            </a:r>
            <a:r>
              <a:rPr lang="en-GB" sz="800" dirty="0" err="1"/>
              <a:t>Guang</a:t>
            </a:r>
            <a:r>
              <a:rPr lang="en-GB" sz="800" dirty="0"/>
              <a:t> </a:t>
            </a:r>
            <a:r>
              <a:rPr lang="en-GB" sz="800" dirty="0" err="1"/>
              <a:t>Niu</a:t>
            </a:r>
            <a:r>
              <a:rPr lang="en-GB" sz="800" dirty="0"/>
              <a:t>/Getty Images</a:t>
            </a:r>
          </a:p>
        </p:txBody>
      </p:sp>
    </p:spTree>
    <p:extLst>
      <p:ext uri="{BB962C8B-B14F-4D97-AF65-F5344CB8AC3E}">
        <p14:creationId xmlns:p14="http://schemas.microsoft.com/office/powerpoint/2010/main" val="10519324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7" descr="Photo of a wheelchair archer at the Stoke Mandeville Games.">
            <a:extLst>
              <a:ext uri="{FF2B5EF4-FFF2-40B4-BE49-F238E27FC236}">
                <a16:creationId xmlns:a16="http://schemas.microsoft.com/office/drawing/2014/main" id="{B9A4B896-282F-FC4A-932F-CB64017699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35348" y="1079999"/>
            <a:ext cx="3888000" cy="3337358"/>
          </a:xfrm>
          <a:prstGeom prst="rect">
            <a:avLst/>
          </a:prstGeom>
        </p:spPr>
      </p:pic>
      <p:sp>
        <p:nvSpPr>
          <p:cNvPr id="2" name="Content Placeholder 1">
            <a:extLst>
              <a:ext uri="{FF2B5EF4-FFF2-40B4-BE49-F238E27FC236}">
                <a16:creationId xmlns:a16="http://schemas.microsoft.com/office/drawing/2014/main" id="{3404F06E-EA16-C04D-9C4B-573B92452075}"/>
              </a:ext>
            </a:extLst>
          </p:cNvPr>
          <p:cNvSpPr>
            <a:spLocks noGrp="1"/>
          </p:cNvSpPr>
          <p:nvPr>
            <p:ph sz="half" idx="1"/>
          </p:nvPr>
        </p:nvSpPr>
        <p:spPr>
          <a:xfrm>
            <a:off x="1605982" y="1807210"/>
            <a:ext cx="2618546" cy="917702"/>
          </a:xfrm>
        </p:spPr>
        <p:txBody>
          <a:bodyPr/>
          <a:lstStyle/>
          <a:p>
            <a:pPr marL="0" indent="0">
              <a:buNone/>
            </a:pPr>
            <a:r>
              <a:rPr lang="en-US" sz="1400" dirty="0"/>
              <a:t>Take a look at the pairs of photographs on the next page.</a:t>
            </a:r>
          </a:p>
        </p:txBody>
      </p:sp>
      <p:sp>
        <p:nvSpPr>
          <p:cNvPr id="4" name="Text Placeholder 3">
            <a:extLst>
              <a:ext uri="{FF2B5EF4-FFF2-40B4-BE49-F238E27FC236}">
                <a16:creationId xmlns:a16="http://schemas.microsoft.com/office/drawing/2014/main" id="{E8219BD4-BB08-4A44-BDFA-DE4F034A5895}"/>
              </a:ext>
            </a:extLst>
          </p:cNvPr>
          <p:cNvSpPr>
            <a:spLocks noGrp="1"/>
          </p:cNvSpPr>
          <p:nvPr>
            <p:ph type="body" sz="quarter" idx="14"/>
          </p:nvPr>
        </p:nvSpPr>
        <p:spPr>
          <a:xfrm>
            <a:off x="454902" y="345117"/>
            <a:ext cx="4332567" cy="235449"/>
          </a:xfrm>
        </p:spPr>
        <p:txBody>
          <a:bodyPr/>
          <a:lstStyle/>
          <a:p>
            <a:r>
              <a:rPr lang="en-GB" dirty="0"/>
              <a:t>What has changed?</a:t>
            </a:r>
          </a:p>
        </p:txBody>
      </p:sp>
      <p:sp>
        <p:nvSpPr>
          <p:cNvPr id="5" name="Text Placeholder 4">
            <a:extLst>
              <a:ext uri="{FF2B5EF4-FFF2-40B4-BE49-F238E27FC236}">
                <a16:creationId xmlns:a16="http://schemas.microsoft.com/office/drawing/2014/main" id="{C87BA543-496F-8D40-9877-1832A795026C}"/>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414269F0-7E42-C649-88A9-40558080F551}"/>
              </a:ext>
            </a:extLst>
          </p:cNvPr>
          <p:cNvSpPr>
            <a:spLocks noGrp="1"/>
          </p:cNvSpPr>
          <p:nvPr>
            <p:ph type="sldNum" sz="quarter" idx="12"/>
          </p:nvPr>
        </p:nvSpPr>
        <p:spPr/>
        <p:txBody>
          <a:bodyPr/>
          <a:lstStyle/>
          <a:p>
            <a:fld id="{8922F79C-64A1-3D46-A01B-7C94B1EF2648}" type="slidenum">
              <a:rPr lang="en-US" smtClean="0"/>
              <a:pPr/>
              <a:t>10</a:t>
            </a:fld>
            <a:endParaRPr lang="en-US" dirty="0">
              <a:latin typeface="Arial" panose="020B0604020202020204" pitchFamily="34" charset="0"/>
            </a:endParaRPr>
          </a:p>
        </p:txBody>
      </p:sp>
      <p:sp>
        <p:nvSpPr>
          <p:cNvPr id="10" name="TextBox 9">
            <a:extLst>
              <a:ext uri="{FF2B5EF4-FFF2-40B4-BE49-F238E27FC236}">
                <a16:creationId xmlns:a16="http://schemas.microsoft.com/office/drawing/2014/main" id="{23348974-1BD8-B84B-BA4F-BB0BDC4166BC}"/>
              </a:ext>
            </a:extLst>
          </p:cNvPr>
          <p:cNvSpPr txBox="1"/>
          <p:nvPr/>
        </p:nvSpPr>
        <p:spPr>
          <a:xfrm>
            <a:off x="7456505" y="4201913"/>
            <a:ext cx="1143262" cy="215444"/>
          </a:xfrm>
          <a:prstGeom prst="rect">
            <a:avLst/>
          </a:prstGeom>
          <a:noFill/>
        </p:spPr>
        <p:txBody>
          <a:bodyPr wrap="none" rtlCol="0">
            <a:spAutoFit/>
          </a:bodyPr>
          <a:lstStyle/>
          <a:p>
            <a:pPr algn="r"/>
            <a:r>
              <a:rPr lang="en-GB" sz="800" dirty="0">
                <a:solidFill>
                  <a:schemeClr val="bg1"/>
                </a:solidFill>
              </a:rPr>
              <a:t>© Christopher Payne</a:t>
            </a:r>
          </a:p>
        </p:txBody>
      </p:sp>
      <p:sp>
        <p:nvSpPr>
          <p:cNvPr id="9" name="Rectangle 8">
            <a:extLst>
              <a:ext uri="{FF2B5EF4-FFF2-40B4-BE49-F238E27FC236}">
                <a16:creationId xmlns:a16="http://schemas.microsoft.com/office/drawing/2014/main" id="{BA358511-748E-904A-B1E1-80891B6BC41A}"/>
              </a:ext>
            </a:extLst>
          </p:cNvPr>
          <p:cNvSpPr/>
          <p:nvPr/>
        </p:nvSpPr>
        <p:spPr>
          <a:xfrm>
            <a:off x="454902" y="3045452"/>
            <a:ext cx="3929281" cy="369332"/>
          </a:xfrm>
          <a:prstGeom prst="rect">
            <a:avLst/>
          </a:prstGeom>
        </p:spPr>
        <p:txBody>
          <a:bodyPr wrap="none">
            <a:spAutoFit/>
          </a:bodyPr>
          <a:lstStyle/>
          <a:p>
            <a:r>
              <a:rPr lang="en-US" dirty="0"/>
              <a:t>What has </a:t>
            </a:r>
            <a:r>
              <a:rPr lang="en-US" b="1" dirty="0"/>
              <a:t>changed over the years</a:t>
            </a:r>
            <a:r>
              <a:rPr lang="en-US" dirty="0"/>
              <a:t>?</a:t>
            </a:r>
          </a:p>
        </p:txBody>
      </p:sp>
      <p:pic>
        <p:nvPicPr>
          <p:cNvPr id="12" name="Picture 11" descr="Icon&#10;&#10;Description automatically generated">
            <a:extLst>
              <a:ext uri="{FF2B5EF4-FFF2-40B4-BE49-F238E27FC236}">
                <a16:creationId xmlns:a16="http://schemas.microsoft.com/office/drawing/2014/main" id="{EB0F5051-2B6D-2742-9708-01479B0A46CC}"/>
              </a:ext>
            </a:extLst>
          </p:cNvPr>
          <p:cNvPicPr>
            <a:picLocks noChangeAspect="1"/>
          </p:cNvPicPr>
          <p:nvPr/>
        </p:nvPicPr>
        <p:blipFill>
          <a:blip r:embed="rId4"/>
          <a:stretch>
            <a:fillRect/>
          </a:stretch>
        </p:blipFill>
        <p:spPr>
          <a:xfrm>
            <a:off x="317468" y="1475380"/>
            <a:ext cx="1356627" cy="1347073"/>
          </a:xfrm>
          <a:prstGeom prst="rect">
            <a:avLst/>
          </a:prstGeom>
        </p:spPr>
      </p:pic>
    </p:spTree>
    <p:extLst>
      <p:ext uri="{BB962C8B-B14F-4D97-AF65-F5344CB8AC3E}">
        <p14:creationId xmlns:p14="http://schemas.microsoft.com/office/powerpoint/2010/main" val="15054220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11</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BB3ABC48-86A5-5E47-B785-8792A0910577}"/>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0" name="Text Placeholder 2">
            <a:extLst>
              <a:ext uri="{FF2B5EF4-FFF2-40B4-BE49-F238E27FC236}">
                <a16:creationId xmlns:a16="http://schemas.microsoft.com/office/drawing/2014/main" id="{016CF787-35A9-0147-ABE4-1548CBAE9B11}"/>
              </a:ext>
            </a:extLst>
          </p:cNvPr>
          <p:cNvSpPr txBox="1">
            <a:spLocks/>
          </p:cNvSpPr>
          <p:nvPr/>
        </p:nvSpPr>
        <p:spPr>
          <a:xfrm>
            <a:off x="544234" y="4176941"/>
            <a:ext cx="3887999" cy="321805"/>
          </a:xfrm>
          <a:prstGeom prst="rect">
            <a:avLst/>
          </a:prstGeom>
          <a:noFill/>
          <a:ln>
            <a:noFill/>
          </a:ln>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Rome 1960, Italy</a:t>
            </a:r>
          </a:p>
        </p:txBody>
      </p:sp>
      <p:grpSp>
        <p:nvGrpSpPr>
          <p:cNvPr id="14" name="Group 13">
            <a:extLst>
              <a:ext uri="{FF2B5EF4-FFF2-40B4-BE49-F238E27FC236}">
                <a16:creationId xmlns:a16="http://schemas.microsoft.com/office/drawing/2014/main" id="{A4EA8E1F-02AB-6246-9D3F-809F3A2345E5}"/>
              </a:ext>
            </a:extLst>
          </p:cNvPr>
          <p:cNvGrpSpPr/>
          <p:nvPr/>
        </p:nvGrpSpPr>
        <p:grpSpPr>
          <a:xfrm>
            <a:off x="557037" y="1623942"/>
            <a:ext cx="3875060" cy="2508208"/>
            <a:chOff x="557037" y="1623942"/>
            <a:chExt cx="3875060" cy="2508208"/>
          </a:xfrm>
        </p:grpSpPr>
        <p:pic>
          <p:nvPicPr>
            <p:cNvPr id="5" name="Picture 4" descr="Photo of the opening ceremony of the Rome 1960 Paralympic Games.">
              <a:extLst>
                <a:ext uri="{FF2B5EF4-FFF2-40B4-BE49-F238E27FC236}">
                  <a16:creationId xmlns:a16="http://schemas.microsoft.com/office/drawing/2014/main" id="{76EF9F1E-8462-214B-9D8F-1BCC2273C327}"/>
                </a:ext>
              </a:extLst>
            </p:cNvPr>
            <p:cNvPicPr>
              <a:picLocks noChangeAspect="1"/>
            </p:cNvPicPr>
            <p:nvPr/>
          </p:nvPicPr>
          <p:blipFill>
            <a:blip r:embed="rId3"/>
            <a:stretch>
              <a:fillRect/>
            </a:stretch>
          </p:blipFill>
          <p:spPr>
            <a:xfrm>
              <a:off x="557037" y="1623942"/>
              <a:ext cx="3875060" cy="2508208"/>
            </a:xfrm>
            <a:prstGeom prst="rect">
              <a:avLst/>
            </a:prstGeom>
          </p:spPr>
        </p:pic>
        <p:sp>
          <p:nvSpPr>
            <p:cNvPr id="15" name="TextBox 14">
              <a:extLst>
                <a:ext uri="{FF2B5EF4-FFF2-40B4-BE49-F238E27FC236}">
                  <a16:creationId xmlns:a16="http://schemas.microsoft.com/office/drawing/2014/main" id="{80241663-DCDC-4740-85E1-E2A96F3E4A4C}"/>
                </a:ext>
              </a:extLst>
            </p:cNvPr>
            <p:cNvSpPr txBox="1"/>
            <p:nvPr/>
          </p:nvSpPr>
          <p:spPr>
            <a:xfrm>
              <a:off x="2487332" y="3880068"/>
              <a:ext cx="1944764" cy="215444"/>
            </a:xfrm>
            <a:prstGeom prst="rect">
              <a:avLst/>
            </a:prstGeom>
            <a:noFill/>
          </p:spPr>
          <p:txBody>
            <a:bodyPr wrap="none" rtlCol="0">
              <a:spAutoFit/>
            </a:bodyPr>
            <a:lstStyle/>
            <a:p>
              <a:pPr algn="r"/>
              <a:r>
                <a:rPr lang="en-GB" sz="800" dirty="0">
                  <a:solidFill>
                    <a:schemeClr val="bg1"/>
                  </a:solidFill>
                </a:rPr>
                <a:t>© Italian Institute for Disabled Workers</a:t>
              </a:r>
            </a:p>
          </p:txBody>
        </p:sp>
      </p:grpSp>
      <p:grpSp>
        <p:nvGrpSpPr>
          <p:cNvPr id="2" name="Group 1">
            <a:extLst>
              <a:ext uri="{FF2B5EF4-FFF2-40B4-BE49-F238E27FC236}">
                <a16:creationId xmlns:a16="http://schemas.microsoft.com/office/drawing/2014/main" id="{261BA82E-03F3-AE45-A6AD-09B7642028BE}"/>
              </a:ext>
            </a:extLst>
          </p:cNvPr>
          <p:cNvGrpSpPr/>
          <p:nvPr/>
        </p:nvGrpSpPr>
        <p:grpSpPr>
          <a:xfrm>
            <a:off x="4609651" y="1623942"/>
            <a:ext cx="3989065" cy="2507606"/>
            <a:chOff x="4609651" y="1623942"/>
            <a:chExt cx="3989065" cy="2507606"/>
          </a:xfrm>
        </p:grpSpPr>
        <p:pic>
          <p:nvPicPr>
            <p:cNvPr id="9" name="Content Placeholder 12" descr="Photo of the opening ceremony of the Rio 2016 Paralympic Games.">
              <a:extLst>
                <a:ext uri="{FF2B5EF4-FFF2-40B4-BE49-F238E27FC236}">
                  <a16:creationId xmlns:a16="http://schemas.microsoft.com/office/drawing/2014/main" id="{C8798BAD-4472-7C44-9F1C-11F756CBBD4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09651" y="1623942"/>
              <a:ext cx="3989065" cy="2507606"/>
            </a:xfrm>
            <a:prstGeom prst="rect">
              <a:avLst/>
            </a:prstGeom>
          </p:spPr>
        </p:pic>
        <p:sp>
          <p:nvSpPr>
            <p:cNvPr id="13" name="TextBox 12">
              <a:extLst>
                <a:ext uri="{FF2B5EF4-FFF2-40B4-BE49-F238E27FC236}">
                  <a16:creationId xmlns:a16="http://schemas.microsoft.com/office/drawing/2014/main" id="{71E71FA3-CF42-DF4D-A204-1ED825093DC0}"/>
                </a:ext>
              </a:extLst>
            </p:cNvPr>
            <p:cNvSpPr txBox="1"/>
            <p:nvPr/>
          </p:nvSpPr>
          <p:spPr>
            <a:xfrm>
              <a:off x="7181340" y="3868271"/>
              <a:ext cx="1417376" cy="215444"/>
            </a:xfrm>
            <a:prstGeom prst="rect">
              <a:avLst/>
            </a:prstGeom>
            <a:noFill/>
          </p:spPr>
          <p:txBody>
            <a:bodyPr wrap="none" rtlCol="0">
              <a:spAutoFit/>
            </a:bodyPr>
            <a:lstStyle/>
            <a:p>
              <a:pPr algn="r"/>
              <a:r>
                <a:rPr lang="en-GB" sz="800" dirty="0">
                  <a:solidFill>
                    <a:schemeClr val="bg1"/>
                  </a:solidFill>
                </a:rPr>
                <a:t>© Simon </a:t>
              </a:r>
              <a:r>
                <a:rPr lang="en-GB" sz="800" dirty="0" err="1">
                  <a:solidFill>
                    <a:schemeClr val="bg1"/>
                  </a:solidFill>
                </a:rPr>
                <a:t>Bruty</a:t>
              </a:r>
              <a:r>
                <a:rPr lang="en-GB" sz="800" dirty="0">
                  <a:solidFill>
                    <a:schemeClr val="bg1"/>
                  </a:solidFill>
                </a:rPr>
                <a:t> for OIS/IOC</a:t>
              </a:r>
            </a:p>
          </p:txBody>
        </p:sp>
      </p:grpSp>
      <p:sp>
        <p:nvSpPr>
          <p:cNvPr id="18" name="Text Placeholder 2">
            <a:extLst>
              <a:ext uri="{FF2B5EF4-FFF2-40B4-BE49-F238E27FC236}">
                <a16:creationId xmlns:a16="http://schemas.microsoft.com/office/drawing/2014/main" id="{89EBA871-F509-9743-858F-9122B7EADE13}"/>
              </a:ext>
            </a:extLst>
          </p:cNvPr>
          <p:cNvSpPr txBox="1">
            <a:spLocks/>
          </p:cNvSpPr>
          <p:nvPr/>
        </p:nvSpPr>
        <p:spPr>
          <a:xfrm>
            <a:off x="4710718" y="4176941"/>
            <a:ext cx="3887999" cy="321805"/>
          </a:xfrm>
          <a:prstGeom prst="rect">
            <a:avLst/>
          </a:prstGeom>
          <a:noFill/>
          <a:ln>
            <a:noFill/>
          </a:ln>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Rio 2016, brazil</a:t>
            </a:r>
          </a:p>
        </p:txBody>
      </p:sp>
      <p:sp>
        <p:nvSpPr>
          <p:cNvPr id="20" name="Text Placeholder 4">
            <a:extLst>
              <a:ext uri="{FF2B5EF4-FFF2-40B4-BE49-F238E27FC236}">
                <a16:creationId xmlns:a16="http://schemas.microsoft.com/office/drawing/2014/main" id="{DE82FC9D-B9DB-1E41-958F-FA84A8D5C0F5}"/>
              </a:ext>
            </a:extLst>
          </p:cNvPr>
          <p:cNvSpPr txBox="1">
            <a:spLocks/>
          </p:cNvSpPr>
          <p:nvPr/>
        </p:nvSpPr>
        <p:spPr>
          <a:xfrm>
            <a:off x="544233" y="1260000"/>
            <a:ext cx="2667397" cy="249299"/>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800" dirty="0"/>
              <a:t>Let the Games begin</a:t>
            </a:r>
          </a:p>
        </p:txBody>
      </p:sp>
    </p:spTree>
    <p:extLst>
      <p:ext uri="{BB962C8B-B14F-4D97-AF65-F5344CB8AC3E}">
        <p14:creationId xmlns:p14="http://schemas.microsoft.com/office/powerpoint/2010/main" val="29266939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2667397" cy="249299"/>
          </a:xfrm>
        </p:spPr>
        <p:txBody>
          <a:bodyPr/>
          <a:lstStyle/>
          <a:p>
            <a:r>
              <a:rPr lang="en-US" sz="1800" dirty="0"/>
              <a:t>Let the Games begin</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12</a:t>
            </a:fld>
            <a:endParaRPr lang="en-US" dirty="0">
              <a:latin typeface="Arial" panose="020B0604020202020204" pitchFamily="34" charset="0"/>
            </a:endParaRPr>
          </a:p>
        </p:txBody>
      </p:sp>
      <p:sp>
        <p:nvSpPr>
          <p:cNvPr id="12" name="Content Placeholder 1">
            <a:extLst>
              <a:ext uri="{FF2B5EF4-FFF2-40B4-BE49-F238E27FC236}">
                <a16:creationId xmlns:a16="http://schemas.microsoft.com/office/drawing/2014/main" id="{DA7EB152-3BE8-9042-8E3C-EDBE21D8F3AF}"/>
              </a:ext>
            </a:extLst>
          </p:cNvPr>
          <p:cNvSpPr txBox="1">
            <a:spLocks/>
          </p:cNvSpPr>
          <p:nvPr/>
        </p:nvSpPr>
        <p:spPr>
          <a:xfrm>
            <a:off x="5125783" y="1671638"/>
            <a:ext cx="3361512" cy="728248"/>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dirty="0"/>
              <a:t>The athletes enter the stadium behind their </a:t>
            </a:r>
            <a:r>
              <a:rPr lang="en-US" sz="1400" b="1" dirty="0"/>
              <a:t>national flag</a:t>
            </a:r>
            <a:r>
              <a:rPr lang="en-US" sz="1400" dirty="0"/>
              <a:t>.</a:t>
            </a:r>
          </a:p>
        </p:txBody>
      </p:sp>
      <p:sp>
        <p:nvSpPr>
          <p:cNvPr id="14" name="Text Placeholder 20">
            <a:extLst>
              <a:ext uri="{FF2B5EF4-FFF2-40B4-BE49-F238E27FC236}">
                <a16:creationId xmlns:a16="http://schemas.microsoft.com/office/drawing/2014/main" id="{6D12DB68-3BC0-6F4F-8CA2-F7E053BED7A0}"/>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0" name="Text Placeholder 2">
            <a:extLst>
              <a:ext uri="{FF2B5EF4-FFF2-40B4-BE49-F238E27FC236}">
                <a16:creationId xmlns:a16="http://schemas.microsoft.com/office/drawing/2014/main" id="{ED172EEF-7A2C-1544-8450-B870389B7641}"/>
              </a:ext>
            </a:extLst>
          </p:cNvPr>
          <p:cNvSpPr txBox="1">
            <a:spLocks/>
          </p:cNvSpPr>
          <p:nvPr/>
        </p:nvSpPr>
        <p:spPr>
          <a:xfrm>
            <a:off x="544234" y="4176941"/>
            <a:ext cx="3887999" cy="321805"/>
          </a:xfrm>
          <a:prstGeom prst="rect">
            <a:avLst/>
          </a:prstGeom>
          <a:noFill/>
          <a:ln>
            <a:noFill/>
          </a:ln>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Rome 1960, Italy</a:t>
            </a:r>
          </a:p>
        </p:txBody>
      </p:sp>
      <p:sp>
        <p:nvSpPr>
          <p:cNvPr id="2" name="TextBox 1">
            <a:extLst>
              <a:ext uri="{FF2B5EF4-FFF2-40B4-BE49-F238E27FC236}">
                <a16:creationId xmlns:a16="http://schemas.microsoft.com/office/drawing/2014/main" id="{2324CECA-108A-2343-8D5A-01EBF490B147}"/>
              </a:ext>
            </a:extLst>
          </p:cNvPr>
          <p:cNvSpPr txBox="1"/>
          <p:nvPr/>
        </p:nvSpPr>
        <p:spPr>
          <a:xfrm>
            <a:off x="5125783" y="2399886"/>
            <a:ext cx="2965550" cy="1015663"/>
          </a:xfrm>
          <a:prstGeom prst="rect">
            <a:avLst/>
          </a:prstGeom>
          <a:noFill/>
        </p:spPr>
        <p:txBody>
          <a:bodyPr wrap="square" rtlCol="0">
            <a:spAutoFit/>
          </a:bodyPr>
          <a:lstStyle/>
          <a:p>
            <a:r>
              <a:rPr lang="en-US" sz="6000" b="1" dirty="0">
                <a:solidFill>
                  <a:srgbClr val="EE334E"/>
                </a:solidFill>
              </a:rPr>
              <a:t>5,000</a:t>
            </a:r>
            <a:endParaRPr lang="en-US" sz="6000" dirty="0"/>
          </a:p>
        </p:txBody>
      </p:sp>
      <p:sp>
        <p:nvSpPr>
          <p:cNvPr id="4" name="Rectangle 3">
            <a:extLst>
              <a:ext uri="{FF2B5EF4-FFF2-40B4-BE49-F238E27FC236}">
                <a16:creationId xmlns:a16="http://schemas.microsoft.com/office/drawing/2014/main" id="{01B5E379-C557-FC4A-AF47-36949588B01F}"/>
              </a:ext>
            </a:extLst>
          </p:cNvPr>
          <p:cNvSpPr/>
          <p:nvPr/>
        </p:nvSpPr>
        <p:spPr>
          <a:xfrm>
            <a:off x="5149507" y="3372963"/>
            <a:ext cx="3337787" cy="523220"/>
          </a:xfrm>
          <a:prstGeom prst="rect">
            <a:avLst/>
          </a:prstGeom>
        </p:spPr>
        <p:txBody>
          <a:bodyPr wrap="square">
            <a:spAutoFit/>
          </a:bodyPr>
          <a:lstStyle/>
          <a:p>
            <a:r>
              <a:rPr lang="en-US" sz="1400" b="1" dirty="0"/>
              <a:t>spectators</a:t>
            </a:r>
            <a:r>
              <a:rPr lang="en-US" sz="1400" dirty="0"/>
              <a:t> watched the Opening Ceremony in Rome in 1960.</a:t>
            </a:r>
          </a:p>
        </p:txBody>
      </p:sp>
      <p:grpSp>
        <p:nvGrpSpPr>
          <p:cNvPr id="16" name="Group 15">
            <a:extLst>
              <a:ext uri="{FF2B5EF4-FFF2-40B4-BE49-F238E27FC236}">
                <a16:creationId xmlns:a16="http://schemas.microsoft.com/office/drawing/2014/main" id="{79DF21F2-F610-184A-BB15-96F5874BD6B0}"/>
              </a:ext>
            </a:extLst>
          </p:cNvPr>
          <p:cNvGrpSpPr/>
          <p:nvPr/>
        </p:nvGrpSpPr>
        <p:grpSpPr>
          <a:xfrm>
            <a:off x="557037" y="1623942"/>
            <a:ext cx="3875060" cy="2508208"/>
            <a:chOff x="557037" y="1623942"/>
            <a:chExt cx="3875060" cy="2508208"/>
          </a:xfrm>
        </p:grpSpPr>
        <p:pic>
          <p:nvPicPr>
            <p:cNvPr id="17" name="Picture 16" descr="Photo of the opening ceremony of the Rome 1960 Paralympic Games.">
              <a:extLst>
                <a:ext uri="{FF2B5EF4-FFF2-40B4-BE49-F238E27FC236}">
                  <a16:creationId xmlns:a16="http://schemas.microsoft.com/office/drawing/2014/main" id="{8117A6AF-10C0-144B-94B7-9BCD2FB1B612}"/>
                </a:ext>
              </a:extLst>
            </p:cNvPr>
            <p:cNvPicPr>
              <a:picLocks noChangeAspect="1"/>
            </p:cNvPicPr>
            <p:nvPr/>
          </p:nvPicPr>
          <p:blipFill>
            <a:blip r:embed="rId3"/>
            <a:stretch>
              <a:fillRect/>
            </a:stretch>
          </p:blipFill>
          <p:spPr>
            <a:xfrm>
              <a:off x="557037" y="1623942"/>
              <a:ext cx="3875060" cy="2508208"/>
            </a:xfrm>
            <a:prstGeom prst="rect">
              <a:avLst/>
            </a:prstGeom>
          </p:spPr>
        </p:pic>
        <p:sp>
          <p:nvSpPr>
            <p:cNvPr id="18" name="TextBox 17">
              <a:extLst>
                <a:ext uri="{FF2B5EF4-FFF2-40B4-BE49-F238E27FC236}">
                  <a16:creationId xmlns:a16="http://schemas.microsoft.com/office/drawing/2014/main" id="{6015695D-33E4-C749-A7CD-9FFD7AEB33B2}"/>
                </a:ext>
              </a:extLst>
            </p:cNvPr>
            <p:cNvSpPr txBox="1"/>
            <p:nvPr/>
          </p:nvSpPr>
          <p:spPr>
            <a:xfrm>
              <a:off x="2487332" y="3880068"/>
              <a:ext cx="1944764" cy="215444"/>
            </a:xfrm>
            <a:prstGeom prst="rect">
              <a:avLst/>
            </a:prstGeom>
            <a:noFill/>
          </p:spPr>
          <p:txBody>
            <a:bodyPr wrap="none" rtlCol="0">
              <a:spAutoFit/>
            </a:bodyPr>
            <a:lstStyle/>
            <a:p>
              <a:pPr algn="r"/>
              <a:r>
                <a:rPr lang="en-GB" sz="800" dirty="0">
                  <a:solidFill>
                    <a:schemeClr val="bg1"/>
                  </a:solidFill>
                </a:rPr>
                <a:t>© Italian Institute for Disabled Workers</a:t>
              </a:r>
            </a:p>
          </p:txBody>
        </p:sp>
      </p:grpSp>
    </p:spTree>
    <p:extLst>
      <p:ext uri="{BB962C8B-B14F-4D97-AF65-F5344CB8AC3E}">
        <p14:creationId xmlns:p14="http://schemas.microsoft.com/office/powerpoint/2010/main" val="10778893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2667397" cy="249299"/>
          </a:xfrm>
        </p:spPr>
        <p:txBody>
          <a:bodyPr/>
          <a:lstStyle/>
          <a:p>
            <a:r>
              <a:rPr lang="en-US" sz="1800" dirty="0"/>
              <a:t>Let the Games begin</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a:xfrm>
            <a:off x="8379306" y="4664143"/>
            <a:ext cx="407670" cy="273844"/>
          </a:xfrm>
        </p:spPr>
        <p:txBody>
          <a:bodyPr/>
          <a:lstStyle/>
          <a:p>
            <a:fld id="{8922F79C-64A1-3D46-A01B-7C94B1EF2648}" type="slidenum">
              <a:rPr lang="en-US" smtClean="0"/>
              <a:pPr/>
              <a:t>13</a:t>
            </a:fld>
            <a:endParaRPr lang="en-US" dirty="0">
              <a:latin typeface="Arial" panose="020B0604020202020204" pitchFamily="34" charset="0"/>
            </a:endParaRPr>
          </a:p>
        </p:txBody>
      </p:sp>
      <p:sp>
        <p:nvSpPr>
          <p:cNvPr id="13" name="Content Placeholder 3">
            <a:extLst>
              <a:ext uri="{FF2B5EF4-FFF2-40B4-BE49-F238E27FC236}">
                <a16:creationId xmlns:a16="http://schemas.microsoft.com/office/drawing/2014/main" id="{D8DC14C0-F700-114F-ADA6-0DBA16614CE8}"/>
              </a:ext>
            </a:extLst>
          </p:cNvPr>
          <p:cNvSpPr txBox="1">
            <a:spLocks/>
          </p:cNvSpPr>
          <p:nvPr/>
        </p:nvSpPr>
        <p:spPr>
          <a:xfrm>
            <a:off x="454902" y="1671638"/>
            <a:ext cx="3757299" cy="1117229"/>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dirty="0"/>
              <a:t>It includes a </a:t>
            </a:r>
            <a:r>
              <a:rPr lang="en-US" sz="1400" b="1" dirty="0" err="1"/>
              <a:t>colourful</a:t>
            </a:r>
            <a:r>
              <a:rPr lang="en-US" sz="1400" b="1" dirty="0"/>
              <a:t> parade </a:t>
            </a:r>
            <a:br>
              <a:rPr lang="en-US" sz="1400" b="1" dirty="0"/>
            </a:br>
            <a:r>
              <a:rPr lang="en-US" sz="1400" b="1" dirty="0"/>
              <a:t>of countries</a:t>
            </a:r>
            <a:r>
              <a:rPr lang="en-US" sz="1400" dirty="0"/>
              <a:t>.</a:t>
            </a:r>
          </a:p>
          <a:p>
            <a:pPr marL="0" indent="0">
              <a:buNone/>
            </a:pPr>
            <a:r>
              <a:rPr lang="en-US" sz="1400" dirty="0"/>
              <a:t>In 2016 in Rio de Janeiro there were over</a:t>
            </a:r>
          </a:p>
        </p:txBody>
      </p:sp>
      <p:sp>
        <p:nvSpPr>
          <p:cNvPr id="14" name="Text Placeholder 20">
            <a:extLst>
              <a:ext uri="{FF2B5EF4-FFF2-40B4-BE49-F238E27FC236}">
                <a16:creationId xmlns:a16="http://schemas.microsoft.com/office/drawing/2014/main" id="{6D12DB68-3BC0-6F4F-8CA2-F7E053BED7A0}"/>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4" name="Rectangle 3">
            <a:extLst>
              <a:ext uri="{FF2B5EF4-FFF2-40B4-BE49-F238E27FC236}">
                <a16:creationId xmlns:a16="http://schemas.microsoft.com/office/drawing/2014/main" id="{4611F7EE-64AF-4A41-A135-1AF488E3F947}"/>
              </a:ext>
            </a:extLst>
          </p:cNvPr>
          <p:cNvSpPr/>
          <p:nvPr/>
        </p:nvSpPr>
        <p:spPr>
          <a:xfrm>
            <a:off x="451622" y="2625423"/>
            <a:ext cx="2601994" cy="1117229"/>
          </a:xfrm>
          <a:prstGeom prst="rect">
            <a:avLst/>
          </a:prstGeom>
        </p:spPr>
        <p:txBody>
          <a:bodyPr wrap="none">
            <a:spAutoFit/>
          </a:bodyPr>
          <a:lstStyle/>
          <a:p>
            <a:r>
              <a:rPr lang="en-US" sz="6000" b="1" dirty="0">
                <a:solidFill>
                  <a:srgbClr val="EE334E"/>
                </a:solidFill>
              </a:rPr>
              <a:t>75,000</a:t>
            </a:r>
            <a:r>
              <a:rPr lang="en-US" b="1" dirty="0"/>
              <a:t> </a:t>
            </a:r>
            <a:endParaRPr lang="en-GB" dirty="0"/>
          </a:p>
        </p:txBody>
      </p:sp>
      <p:sp>
        <p:nvSpPr>
          <p:cNvPr id="7" name="TextBox 6">
            <a:extLst>
              <a:ext uri="{FF2B5EF4-FFF2-40B4-BE49-F238E27FC236}">
                <a16:creationId xmlns:a16="http://schemas.microsoft.com/office/drawing/2014/main" id="{11133F29-9E93-4C45-AEC3-5A4BCB845E90}"/>
              </a:ext>
            </a:extLst>
          </p:cNvPr>
          <p:cNvSpPr txBox="1"/>
          <p:nvPr/>
        </p:nvSpPr>
        <p:spPr>
          <a:xfrm>
            <a:off x="471848" y="3550344"/>
            <a:ext cx="3258589" cy="523220"/>
          </a:xfrm>
          <a:prstGeom prst="rect">
            <a:avLst/>
          </a:prstGeom>
          <a:noFill/>
        </p:spPr>
        <p:txBody>
          <a:bodyPr wrap="square" rtlCol="0">
            <a:spAutoFit/>
          </a:bodyPr>
          <a:lstStyle/>
          <a:p>
            <a:r>
              <a:rPr lang="en-US" sz="1400" b="1" dirty="0"/>
              <a:t>spectators</a:t>
            </a:r>
            <a:r>
              <a:rPr lang="en-US" sz="1400" dirty="0"/>
              <a:t>.</a:t>
            </a:r>
          </a:p>
          <a:p>
            <a:endParaRPr lang="en-GB" sz="1400" dirty="0"/>
          </a:p>
        </p:txBody>
      </p:sp>
      <p:grpSp>
        <p:nvGrpSpPr>
          <p:cNvPr id="2" name="Group 1">
            <a:extLst>
              <a:ext uri="{FF2B5EF4-FFF2-40B4-BE49-F238E27FC236}">
                <a16:creationId xmlns:a16="http://schemas.microsoft.com/office/drawing/2014/main" id="{2EF446A0-08D9-E549-8611-1DD6AC7DD2F2}"/>
              </a:ext>
            </a:extLst>
          </p:cNvPr>
          <p:cNvGrpSpPr/>
          <p:nvPr/>
        </p:nvGrpSpPr>
        <p:grpSpPr>
          <a:xfrm>
            <a:off x="4609651" y="1623942"/>
            <a:ext cx="3989065" cy="2507606"/>
            <a:chOff x="4609651" y="1623942"/>
            <a:chExt cx="3989065" cy="2507606"/>
          </a:xfrm>
        </p:grpSpPr>
        <p:pic>
          <p:nvPicPr>
            <p:cNvPr id="20" name="Content Placeholder 12" descr="Photo of the opening ceremony of the Rio 2016 Paralympic Games.">
              <a:extLst>
                <a:ext uri="{FF2B5EF4-FFF2-40B4-BE49-F238E27FC236}">
                  <a16:creationId xmlns:a16="http://schemas.microsoft.com/office/drawing/2014/main" id="{20F1D143-A49B-BA41-A897-68FA39C6E89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09651" y="1623942"/>
              <a:ext cx="3989065" cy="2507606"/>
            </a:xfrm>
            <a:prstGeom prst="rect">
              <a:avLst/>
            </a:prstGeom>
          </p:spPr>
        </p:pic>
        <p:sp>
          <p:nvSpPr>
            <p:cNvPr id="21" name="TextBox 20">
              <a:extLst>
                <a:ext uri="{FF2B5EF4-FFF2-40B4-BE49-F238E27FC236}">
                  <a16:creationId xmlns:a16="http://schemas.microsoft.com/office/drawing/2014/main" id="{6FB9A194-757D-4B40-A90F-0EDF93218DE0}"/>
                </a:ext>
              </a:extLst>
            </p:cNvPr>
            <p:cNvSpPr txBox="1"/>
            <p:nvPr/>
          </p:nvSpPr>
          <p:spPr>
            <a:xfrm>
              <a:off x="7181340" y="3868271"/>
              <a:ext cx="1417376" cy="215444"/>
            </a:xfrm>
            <a:prstGeom prst="rect">
              <a:avLst/>
            </a:prstGeom>
            <a:noFill/>
          </p:spPr>
          <p:txBody>
            <a:bodyPr wrap="none" rtlCol="0">
              <a:spAutoFit/>
            </a:bodyPr>
            <a:lstStyle/>
            <a:p>
              <a:pPr algn="r"/>
              <a:r>
                <a:rPr lang="en-GB" sz="800" dirty="0">
                  <a:solidFill>
                    <a:schemeClr val="bg1"/>
                  </a:solidFill>
                </a:rPr>
                <a:t>© Simon </a:t>
              </a:r>
              <a:r>
                <a:rPr lang="en-GB" sz="800" dirty="0" err="1">
                  <a:solidFill>
                    <a:schemeClr val="bg1"/>
                  </a:solidFill>
                </a:rPr>
                <a:t>Bruty</a:t>
              </a:r>
              <a:r>
                <a:rPr lang="en-GB" sz="800" dirty="0">
                  <a:solidFill>
                    <a:schemeClr val="bg1"/>
                  </a:solidFill>
                </a:rPr>
                <a:t> for OIS/IOC</a:t>
              </a:r>
            </a:p>
          </p:txBody>
        </p:sp>
      </p:grpSp>
      <p:sp>
        <p:nvSpPr>
          <p:cNvPr id="19" name="Text Placeholder 2">
            <a:extLst>
              <a:ext uri="{FF2B5EF4-FFF2-40B4-BE49-F238E27FC236}">
                <a16:creationId xmlns:a16="http://schemas.microsoft.com/office/drawing/2014/main" id="{EC888AB4-DE14-934B-90F2-2D46BDFE1E75}"/>
              </a:ext>
            </a:extLst>
          </p:cNvPr>
          <p:cNvSpPr txBox="1">
            <a:spLocks/>
          </p:cNvSpPr>
          <p:nvPr/>
        </p:nvSpPr>
        <p:spPr>
          <a:xfrm>
            <a:off x="4710718" y="4176941"/>
            <a:ext cx="3887999" cy="321805"/>
          </a:xfrm>
          <a:prstGeom prst="rect">
            <a:avLst/>
          </a:prstGeom>
          <a:noFill/>
          <a:ln>
            <a:noFill/>
          </a:ln>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Rio 2016, brazil</a:t>
            </a:r>
          </a:p>
        </p:txBody>
      </p:sp>
    </p:spTree>
    <p:extLst>
      <p:ext uri="{BB962C8B-B14F-4D97-AF65-F5344CB8AC3E}">
        <p14:creationId xmlns:p14="http://schemas.microsoft.com/office/powerpoint/2010/main" val="35501874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P spid="7"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14</a:t>
            </a:fld>
            <a:endParaRPr lang="en-US" dirty="0">
              <a:latin typeface="Arial" panose="020B0604020202020204" pitchFamily="34" charset="0"/>
            </a:endParaRPr>
          </a:p>
        </p:txBody>
      </p:sp>
      <p:sp>
        <p:nvSpPr>
          <p:cNvPr id="13" name="Text Placeholder 20">
            <a:extLst>
              <a:ext uri="{FF2B5EF4-FFF2-40B4-BE49-F238E27FC236}">
                <a16:creationId xmlns:a16="http://schemas.microsoft.com/office/drawing/2014/main" id="{993C9208-61DD-FF4B-9356-B6CCCAE3FF4C}"/>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7" name="Text Placeholder 2">
            <a:extLst>
              <a:ext uri="{FF2B5EF4-FFF2-40B4-BE49-F238E27FC236}">
                <a16:creationId xmlns:a16="http://schemas.microsoft.com/office/drawing/2014/main" id="{14AD7F83-62BD-2746-9EF4-F5B4CA3ABFA0}"/>
              </a:ext>
            </a:extLst>
          </p:cNvPr>
          <p:cNvSpPr txBox="1">
            <a:spLocks/>
          </p:cNvSpPr>
          <p:nvPr/>
        </p:nvSpPr>
        <p:spPr>
          <a:xfrm>
            <a:off x="544234"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Geilo 1980, Norway</a:t>
            </a:r>
          </a:p>
        </p:txBody>
      </p:sp>
      <p:grpSp>
        <p:nvGrpSpPr>
          <p:cNvPr id="5" name="Group 4">
            <a:extLst>
              <a:ext uri="{FF2B5EF4-FFF2-40B4-BE49-F238E27FC236}">
                <a16:creationId xmlns:a16="http://schemas.microsoft.com/office/drawing/2014/main" id="{7E322565-FA56-6648-B04A-A66ECB8114E5}"/>
              </a:ext>
            </a:extLst>
          </p:cNvPr>
          <p:cNvGrpSpPr/>
          <p:nvPr/>
        </p:nvGrpSpPr>
        <p:grpSpPr>
          <a:xfrm>
            <a:off x="544233" y="1692000"/>
            <a:ext cx="3888000" cy="2340000"/>
            <a:chOff x="544233" y="1692000"/>
            <a:chExt cx="3888000" cy="2340000"/>
          </a:xfrm>
        </p:grpSpPr>
        <p:pic>
          <p:nvPicPr>
            <p:cNvPr id="12" name="Content Placeholder 10" descr="Photo of the 2nd Olympic Winter Games for Disabled, Geilo 1980.">
              <a:extLst>
                <a:ext uri="{FF2B5EF4-FFF2-40B4-BE49-F238E27FC236}">
                  <a16:creationId xmlns:a16="http://schemas.microsoft.com/office/drawing/2014/main" id="{1146135A-FA2E-7A48-AA6A-BF2A57DE546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42"/>
            <a:stretch/>
          </p:blipFill>
          <p:spPr>
            <a:xfrm>
              <a:off x="544233" y="1692000"/>
              <a:ext cx="3888000" cy="2340000"/>
            </a:xfrm>
            <a:prstGeom prst="rect">
              <a:avLst/>
            </a:prstGeom>
          </p:spPr>
        </p:pic>
        <p:sp>
          <p:nvSpPr>
            <p:cNvPr id="14" name="TextBox 13">
              <a:extLst>
                <a:ext uri="{FF2B5EF4-FFF2-40B4-BE49-F238E27FC236}">
                  <a16:creationId xmlns:a16="http://schemas.microsoft.com/office/drawing/2014/main" id="{749599D2-50D4-D240-8D6D-A8F8BDF1DACB}"/>
                </a:ext>
              </a:extLst>
            </p:cNvPr>
            <p:cNvSpPr txBox="1"/>
            <p:nvPr/>
          </p:nvSpPr>
          <p:spPr>
            <a:xfrm>
              <a:off x="3412461" y="3800993"/>
              <a:ext cx="1011815" cy="215444"/>
            </a:xfrm>
            <a:prstGeom prst="rect">
              <a:avLst/>
            </a:prstGeom>
            <a:noFill/>
          </p:spPr>
          <p:txBody>
            <a:bodyPr wrap="none" rtlCol="0">
              <a:spAutoFit/>
            </a:bodyPr>
            <a:lstStyle/>
            <a:p>
              <a:pPr algn="r"/>
              <a:r>
                <a:rPr lang="en-GB" sz="800" dirty="0">
                  <a:solidFill>
                    <a:schemeClr val="bg1"/>
                  </a:solidFill>
                </a:rPr>
                <a:t>© </a:t>
              </a:r>
              <a:r>
                <a:rPr lang="en-GB" sz="800" dirty="0" err="1">
                  <a:solidFill>
                    <a:schemeClr val="bg1"/>
                  </a:solidFill>
                </a:rPr>
                <a:t>Handikappidrott</a:t>
              </a:r>
              <a:endParaRPr lang="en-GB" sz="800" dirty="0">
                <a:solidFill>
                  <a:schemeClr val="bg1"/>
                </a:solidFill>
              </a:endParaRPr>
            </a:p>
          </p:txBody>
        </p:sp>
      </p:grpSp>
      <p:sp>
        <p:nvSpPr>
          <p:cNvPr id="18" name="Text Placeholder 2">
            <a:extLst>
              <a:ext uri="{FF2B5EF4-FFF2-40B4-BE49-F238E27FC236}">
                <a16:creationId xmlns:a16="http://schemas.microsoft.com/office/drawing/2014/main" id="{F4DE93EB-9C49-914D-9F97-F8BC769DFA47}"/>
              </a:ext>
            </a:extLst>
          </p:cNvPr>
          <p:cNvSpPr txBox="1">
            <a:spLocks/>
          </p:cNvSpPr>
          <p:nvPr/>
        </p:nvSpPr>
        <p:spPr>
          <a:xfrm>
            <a:off x="4711767"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Nagano 1998, Japan</a:t>
            </a:r>
          </a:p>
        </p:txBody>
      </p:sp>
      <p:pic>
        <p:nvPicPr>
          <p:cNvPr id="4" name="Picture 3" descr="Image of the Nagano 1998 Paralympic Games logo.">
            <a:extLst>
              <a:ext uri="{FF2B5EF4-FFF2-40B4-BE49-F238E27FC236}">
                <a16:creationId xmlns:a16="http://schemas.microsoft.com/office/drawing/2014/main" id="{D92B263C-3CA7-5542-9252-DE23D39C9F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50983" y="1589698"/>
            <a:ext cx="1456127" cy="2319017"/>
          </a:xfrm>
          <a:prstGeom prst="rect">
            <a:avLst/>
          </a:prstGeom>
        </p:spPr>
      </p:pic>
      <p:sp>
        <p:nvSpPr>
          <p:cNvPr id="15" name="Text Placeholder 4">
            <a:extLst>
              <a:ext uri="{FF2B5EF4-FFF2-40B4-BE49-F238E27FC236}">
                <a16:creationId xmlns:a16="http://schemas.microsoft.com/office/drawing/2014/main" id="{BB718589-6AE7-234D-96B8-AA6A56ECC2C4}"/>
              </a:ext>
            </a:extLst>
          </p:cNvPr>
          <p:cNvSpPr txBox="1">
            <a:spLocks/>
          </p:cNvSpPr>
          <p:nvPr/>
        </p:nvSpPr>
        <p:spPr>
          <a:xfrm>
            <a:off x="544232" y="1260000"/>
            <a:ext cx="2727413" cy="249299"/>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800" dirty="0"/>
              <a:t>The name says it all!</a:t>
            </a:r>
          </a:p>
        </p:txBody>
      </p:sp>
    </p:spTree>
    <p:extLst>
      <p:ext uri="{BB962C8B-B14F-4D97-AF65-F5344CB8AC3E}">
        <p14:creationId xmlns:p14="http://schemas.microsoft.com/office/powerpoint/2010/main" val="31573057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0">
            <a:extLst>
              <a:ext uri="{FF2B5EF4-FFF2-40B4-BE49-F238E27FC236}">
                <a16:creationId xmlns:a16="http://schemas.microsoft.com/office/drawing/2014/main" id="{7A3B375B-BED2-2E46-A48C-29D7465A1B7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42"/>
          <a:stretch/>
        </p:blipFill>
        <p:spPr>
          <a:xfrm>
            <a:off x="544233" y="1692000"/>
            <a:ext cx="3888000" cy="2340000"/>
          </a:xfrm>
          <a:prstGeom prst="rect">
            <a:avLst/>
          </a:prstGeom>
        </p:spPr>
      </p:pic>
      <p:pic>
        <p:nvPicPr>
          <p:cNvPr id="20" name="Picture 19" descr="A picture containing logo&#10;&#10;Description automatically generated">
            <a:extLst>
              <a:ext uri="{FF2B5EF4-FFF2-40B4-BE49-F238E27FC236}">
                <a16:creationId xmlns:a16="http://schemas.microsoft.com/office/drawing/2014/main" id="{41B5C0E4-B973-1D41-B7F8-33FEF68A27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50984" y="1589698"/>
            <a:ext cx="1456127" cy="2319017"/>
          </a:xfrm>
          <a:prstGeom prst="rect">
            <a:avLst/>
          </a:prstGeom>
        </p:spPr>
      </p:pic>
      <p:sp>
        <p:nvSpPr>
          <p:cNvPr id="2" name="Rectangle 1">
            <a:extLst>
              <a:ext uri="{FF2B5EF4-FFF2-40B4-BE49-F238E27FC236}">
                <a16:creationId xmlns:a16="http://schemas.microsoft.com/office/drawing/2014/main" id="{BBBBEF31-820F-D94D-A94A-FFA8FF6A7EAB}"/>
              </a:ext>
            </a:extLst>
          </p:cNvPr>
          <p:cNvSpPr/>
          <p:nvPr/>
        </p:nvSpPr>
        <p:spPr>
          <a:xfrm>
            <a:off x="544232" y="1509299"/>
            <a:ext cx="8242192" cy="252270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24" name="Picture 23" descr="A picture containing logo&#10;&#10;Description automatically generated">
            <a:extLst>
              <a:ext uri="{FF2B5EF4-FFF2-40B4-BE49-F238E27FC236}">
                <a16:creationId xmlns:a16="http://schemas.microsoft.com/office/drawing/2014/main" id="{421E75EF-F8ED-3647-AFA9-83FDC97D9657}"/>
              </a:ext>
            </a:extLst>
          </p:cNvPr>
          <p:cNvPicPr>
            <a:picLocks noChangeAspect="1"/>
          </p:cNvPicPr>
          <p:nvPr/>
        </p:nvPicPr>
        <p:blipFill>
          <a:blip r:embed="rId4" cstate="screen">
            <a:alphaModFix amt="20000"/>
            <a:extLst>
              <a:ext uri="{28A0092B-C50C-407E-A947-70E740481C1C}">
                <a14:useLocalDpi xmlns:a14="http://schemas.microsoft.com/office/drawing/2010/main"/>
              </a:ext>
            </a:extLst>
          </a:blip>
          <a:stretch>
            <a:fillRect/>
          </a:stretch>
        </p:blipFill>
        <p:spPr>
          <a:xfrm>
            <a:off x="5950983" y="1589698"/>
            <a:ext cx="1456127" cy="2319017"/>
          </a:xfrm>
          <a:prstGeom prst="rect">
            <a:avLst/>
          </a:prstGeom>
        </p:spPr>
      </p:pic>
      <p:sp>
        <p:nvSpPr>
          <p:cNvPr id="4" name="Rectangle 3">
            <a:extLst>
              <a:ext uri="{FF2B5EF4-FFF2-40B4-BE49-F238E27FC236}">
                <a16:creationId xmlns:a16="http://schemas.microsoft.com/office/drawing/2014/main" id="{DD740219-FF91-D142-A1D4-7C409A04A463}"/>
              </a:ext>
            </a:extLst>
          </p:cNvPr>
          <p:cNvSpPr/>
          <p:nvPr/>
        </p:nvSpPr>
        <p:spPr>
          <a:xfrm>
            <a:off x="5012267" y="1395307"/>
            <a:ext cx="3725333" cy="263669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12" name="Content Placeholder 10" descr="Photo of the 2nd Olympic Winter Games for Disabled, Geilo 1980.">
            <a:extLst>
              <a:ext uri="{FF2B5EF4-FFF2-40B4-BE49-F238E27FC236}">
                <a16:creationId xmlns:a16="http://schemas.microsoft.com/office/drawing/2014/main" id="{1146135A-FA2E-7A48-AA6A-BF2A57DE5463}"/>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242"/>
          <a:stretch/>
        </p:blipFill>
        <p:spPr>
          <a:xfrm>
            <a:off x="544233" y="1692000"/>
            <a:ext cx="3888000" cy="2340000"/>
          </a:xfrm>
          <a:prstGeom prst="rect">
            <a:avLst/>
          </a:prstGeom>
        </p:spPr>
      </p:pic>
      <p:sp>
        <p:nvSpPr>
          <p:cNvPr id="13" name="Content Placeholder 1">
            <a:extLst>
              <a:ext uri="{FF2B5EF4-FFF2-40B4-BE49-F238E27FC236}">
                <a16:creationId xmlns:a16="http://schemas.microsoft.com/office/drawing/2014/main" id="{811D140E-682C-A34C-96BB-26CE0C5E3A1D}"/>
              </a:ext>
            </a:extLst>
          </p:cNvPr>
          <p:cNvSpPr txBox="1">
            <a:spLocks/>
          </p:cNvSpPr>
          <p:nvPr/>
        </p:nvSpPr>
        <p:spPr>
          <a:xfrm>
            <a:off x="897924" y="1944000"/>
            <a:ext cx="3229233" cy="1980000"/>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dirty="0"/>
              <a:t>The word ‘</a:t>
            </a:r>
            <a:r>
              <a:rPr lang="en-US" sz="1400" b="1" dirty="0"/>
              <a:t>Paralympic</a:t>
            </a:r>
            <a:r>
              <a:rPr lang="en-US" sz="1400" dirty="0"/>
              <a:t>’ derives from the Greek ‘</a:t>
            </a:r>
            <a:r>
              <a:rPr lang="en-US" sz="1400" b="1" dirty="0"/>
              <a:t>para</a:t>
            </a:r>
            <a:r>
              <a:rPr lang="en-US" sz="1400" dirty="0"/>
              <a:t>’ meaning beside or alongside and the word ‘</a:t>
            </a:r>
            <a:r>
              <a:rPr lang="en-US" sz="1400" b="1" dirty="0"/>
              <a:t>Olympic</a:t>
            </a:r>
            <a:r>
              <a:rPr lang="en-US" sz="1400" dirty="0"/>
              <a:t>’. </a:t>
            </a:r>
            <a:br>
              <a:rPr lang="en-US" sz="1400" dirty="0"/>
            </a:br>
            <a:r>
              <a:rPr lang="en-US" sz="1400" dirty="0"/>
              <a:t>This means the Paralympic Games are </a:t>
            </a:r>
            <a:r>
              <a:rPr lang="en-US" sz="1400" b="1" dirty="0">
                <a:solidFill>
                  <a:srgbClr val="EE334E"/>
                </a:solidFill>
              </a:rPr>
              <a:t>parallel</a:t>
            </a:r>
            <a:r>
              <a:rPr lang="en-US" sz="1400" dirty="0"/>
              <a:t> to the Olympic Games.</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2" y="1260000"/>
            <a:ext cx="2727413" cy="249299"/>
          </a:xfrm>
        </p:spPr>
        <p:txBody>
          <a:bodyPr/>
          <a:lstStyle/>
          <a:p>
            <a:r>
              <a:rPr lang="en-US" sz="1800" dirty="0"/>
              <a:t>The name says it all!</a:t>
            </a:r>
          </a:p>
        </p:txBody>
      </p:sp>
      <p:sp>
        <p:nvSpPr>
          <p:cNvPr id="14" name="Content Placeholder 3">
            <a:extLst>
              <a:ext uri="{FF2B5EF4-FFF2-40B4-BE49-F238E27FC236}">
                <a16:creationId xmlns:a16="http://schemas.microsoft.com/office/drawing/2014/main" id="{486F3BFD-8618-EB4F-BFE0-38F189D024CB}"/>
              </a:ext>
            </a:extLst>
          </p:cNvPr>
          <p:cNvSpPr txBox="1">
            <a:spLocks/>
          </p:cNvSpPr>
          <p:nvPr/>
        </p:nvSpPr>
        <p:spPr>
          <a:xfrm>
            <a:off x="5097375" y="1944000"/>
            <a:ext cx="3689049" cy="1987506"/>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dirty="0"/>
              <a:t>The Paralympic Games always take place </a:t>
            </a:r>
            <a:r>
              <a:rPr lang="en-US" sz="1400" b="1" dirty="0">
                <a:solidFill>
                  <a:srgbClr val="EE334E"/>
                </a:solidFill>
              </a:rPr>
              <a:t>just after </a:t>
            </a:r>
            <a:r>
              <a:rPr lang="en-US" sz="1400" dirty="0"/>
              <a:t>the Olympic Games. </a:t>
            </a:r>
          </a:p>
          <a:p>
            <a:pPr marL="0" indent="0">
              <a:buNone/>
            </a:pPr>
            <a:r>
              <a:rPr lang="en-US" sz="1400" dirty="0"/>
              <a:t>They both use the </a:t>
            </a:r>
            <a:r>
              <a:rPr lang="en-US" sz="1400" b="1" dirty="0"/>
              <a:t>same cities </a:t>
            </a:r>
            <a:r>
              <a:rPr lang="en-US" sz="1400" dirty="0"/>
              <a:t>and </a:t>
            </a:r>
            <a:r>
              <a:rPr lang="en-US" sz="1400" b="1" dirty="0"/>
              <a:t>venues</a:t>
            </a:r>
            <a:r>
              <a:rPr lang="en-US" sz="1400" dirty="0"/>
              <a:t>.</a:t>
            </a:r>
          </a:p>
        </p:txBody>
      </p:sp>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15</a:t>
            </a:fld>
            <a:endParaRPr lang="en-US" dirty="0">
              <a:latin typeface="Arial" panose="020B0604020202020204" pitchFamily="34" charset="0"/>
            </a:endParaRPr>
          </a:p>
        </p:txBody>
      </p:sp>
      <p:sp>
        <p:nvSpPr>
          <p:cNvPr id="15" name="Text Placeholder 20">
            <a:extLst>
              <a:ext uri="{FF2B5EF4-FFF2-40B4-BE49-F238E27FC236}">
                <a16:creationId xmlns:a16="http://schemas.microsoft.com/office/drawing/2014/main" id="{33278909-1488-374F-8539-DC4EB0057E86}"/>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7" name="Text Placeholder 2">
            <a:extLst>
              <a:ext uri="{FF2B5EF4-FFF2-40B4-BE49-F238E27FC236}">
                <a16:creationId xmlns:a16="http://schemas.microsoft.com/office/drawing/2014/main" id="{D1C88CFE-4DE5-074A-9593-74D7724605AF}"/>
              </a:ext>
            </a:extLst>
          </p:cNvPr>
          <p:cNvSpPr txBox="1">
            <a:spLocks/>
          </p:cNvSpPr>
          <p:nvPr/>
        </p:nvSpPr>
        <p:spPr>
          <a:xfrm>
            <a:off x="544234"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Geilo 1980, Norway</a:t>
            </a:r>
          </a:p>
        </p:txBody>
      </p:sp>
      <p:sp>
        <p:nvSpPr>
          <p:cNvPr id="18" name="Text Placeholder 2">
            <a:extLst>
              <a:ext uri="{FF2B5EF4-FFF2-40B4-BE49-F238E27FC236}">
                <a16:creationId xmlns:a16="http://schemas.microsoft.com/office/drawing/2014/main" id="{887471D3-2B15-0841-928F-F2A095A51109}"/>
              </a:ext>
            </a:extLst>
          </p:cNvPr>
          <p:cNvSpPr txBox="1">
            <a:spLocks/>
          </p:cNvSpPr>
          <p:nvPr/>
        </p:nvSpPr>
        <p:spPr>
          <a:xfrm>
            <a:off x="4711768"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Nagano 1998, Japan</a:t>
            </a:r>
          </a:p>
        </p:txBody>
      </p:sp>
      <p:sp>
        <p:nvSpPr>
          <p:cNvPr id="16" name="TextBox 15">
            <a:extLst>
              <a:ext uri="{FF2B5EF4-FFF2-40B4-BE49-F238E27FC236}">
                <a16:creationId xmlns:a16="http://schemas.microsoft.com/office/drawing/2014/main" id="{4FC1B3B0-49E5-E344-B484-9E753401F523}"/>
              </a:ext>
            </a:extLst>
          </p:cNvPr>
          <p:cNvSpPr txBox="1"/>
          <p:nvPr/>
        </p:nvSpPr>
        <p:spPr>
          <a:xfrm>
            <a:off x="3412461" y="3800993"/>
            <a:ext cx="1011815" cy="215444"/>
          </a:xfrm>
          <a:prstGeom prst="rect">
            <a:avLst/>
          </a:prstGeom>
          <a:noFill/>
        </p:spPr>
        <p:txBody>
          <a:bodyPr wrap="none" rtlCol="0">
            <a:spAutoFit/>
          </a:bodyPr>
          <a:lstStyle/>
          <a:p>
            <a:pPr algn="r"/>
            <a:r>
              <a:rPr lang="en-GB" sz="800" dirty="0">
                <a:solidFill>
                  <a:schemeClr val="bg1"/>
                </a:solidFill>
              </a:rPr>
              <a:t>© </a:t>
            </a:r>
            <a:r>
              <a:rPr lang="en-GB" sz="800" dirty="0" err="1">
                <a:solidFill>
                  <a:schemeClr val="bg1"/>
                </a:solidFill>
              </a:rPr>
              <a:t>Handikappidrott</a:t>
            </a:r>
            <a:endParaRPr lang="en-GB" sz="800" dirty="0">
              <a:solidFill>
                <a:schemeClr val="bg1"/>
              </a:solidFill>
            </a:endParaRPr>
          </a:p>
        </p:txBody>
      </p:sp>
      <p:sp>
        <p:nvSpPr>
          <p:cNvPr id="7" name="Rectangle 6">
            <a:extLst>
              <a:ext uri="{FF2B5EF4-FFF2-40B4-BE49-F238E27FC236}">
                <a16:creationId xmlns:a16="http://schemas.microsoft.com/office/drawing/2014/main" id="{A7BD66E6-B284-5343-B68A-54E716D709B3}"/>
              </a:ext>
            </a:extLst>
          </p:cNvPr>
          <p:cNvSpPr/>
          <p:nvPr/>
        </p:nvSpPr>
        <p:spPr>
          <a:xfrm>
            <a:off x="1450738" y="4140000"/>
            <a:ext cx="6434478" cy="32180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232762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3" grpId="0"/>
      <p:bldP spid="14"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16</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181167C5-39D5-1A44-A383-33FD0F46B0D6}"/>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6" name="Text Placeholder 2">
            <a:extLst>
              <a:ext uri="{FF2B5EF4-FFF2-40B4-BE49-F238E27FC236}">
                <a16:creationId xmlns:a16="http://schemas.microsoft.com/office/drawing/2014/main" id="{7A099307-3DE5-D74D-B5A7-89C211952541}"/>
              </a:ext>
            </a:extLst>
          </p:cNvPr>
          <p:cNvSpPr txBox="1">
            <a:spLocks/>
          </p:cNvSpPr>
          <p:nvPr/>
        </p:nvSpPr>
        <p:spPr>
          <a:xfrm>
            <a:off x="4711768"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London 2012, Great Britain</a:t>
            </a:r>
          </a:p>
        </p:txBody>
      </p:sp>
      <p:grpSp>
        <p:nvGrpSpPr>
          <p:cNvPr id="4" name="Group 3">
            <a:extLst>
              <a:ext uri="{FF2B5EF4-FFF2-40B4-BE49-F238E27FC236}">
                <a16:creationId xmlns:a16="http://schemas.microsoft.com/office/drawing/2014/main" id="{C55DBE0F-D031-FF4E-93AB-44B58EB44090}"/>
              </a:ext>
            </a:extLst>
          </p:cNvPr>
          <p:cNvGrpSpPr/>
          <p:nvPr/>
        </p:nvGrpSpPr>
        <p:grpSpPr>
          <a:xfrm>
            <a:off x="4711767" y="1692000"/>
            <a:ext cx="3888000" cy="2345535"/>
            <a:chOff x="4711767" y="1692000"/>
            <a:chExt cx="3888000" cy="2345535"/>
          </a:xfrm>
        </p:grpSpPr>
        <p:pic>
          <p:nvPicPr>
            <p:cNvPr id="9" name="Content Placeholder 12" descr="Photo of a Para athlete at the London 2012 Paralympic Games.">
              <a:extLst>
                <a:ext uri="{FF2B5EF4-FFF2-40B4-BE49-F238E27FC236}">
                  <a16:creationId xmlns:a16="http://schemas.microsoft.com/office/drawing/2014/main" id="{C8798BAD-4472-7C44-9F1C-11F756CBBD4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11767" y="1692000"/>
              <a:ext cx="3888000" cy="2340000"/>
            </a:xfrm>
            <a:prstGeom prst="rect">
              <a:avLst/>
            </a:prstGeom>
          </p:spPr>
        </p:pic>
        <p:sp>
          <p:nvSpPr>
            <p:cNvPr id="13" name="TextBox 12">
              <a:extLst>
                <a:ext uri="{FF2B5EF4-FFF2-40B4-BE49-F238E27FC236}">
                  <a16:creationId xmlns:a16="http://schemas.microsoft.com/office/drawing/2014/main" id="{BF7A6735-7A5B-2F45-9481-EBB9E46C1969}"/>
                </a:ext>
              </a:extLst>
            </p:cNvPr>
            <p:cNvSpPr txBox="1"/>
            <p:nvPr/>
          </p:nvSpPr>
          <p:spPr>
            <a:xfrm>
              <a:off x="7220863" y="3822091"/>
              <a:ext cx="1378904" cy="215444"/>
            </a:xfrm>
            <a:prstGeom prst="rect">
              <a:avLst/>
            </a:prstGeom>
            <a:noFill/>
          </p:spPr>
          <p:txBody>
            <a:bodyPr wrap="none" rtlCol="0">
              <a:spAutoFit/>
            </a:bodyPr>
            <a:lstStyle/>
            <a:p>
              <a:pPr algn="r"/>
              <a:r>
                <a:rPr lang="en-GB" sz="800" dirty="0">
                  <a:solidFill>
                    <a:schemeClr val="bg1"/>
                  </a:solidFill>
                </a:rPr>
                <a:t>© </a:t>
              </a:r>
              <a:r>
                <a:rPr lang="en-GB" sz="800" dirty="0" err="1">
                  <a:solidFill>
                    <a:schemeClr val="bg1"/>
                  </a:solidFill>
                </a:rPr>
                <a:t>www.photohartmann.de</a:t>
              </a:r>
              <a:endParaRPr lang="en-GB" sz="800" dirty="0">
                <a:solidFill>
                  <a:schemeClr val="bg1"/>
                </a:solidFill>
              </a:endParaRPr>
            </a:p>
          </p:txBody>
        </p:sp>
      </p:grpSp>
      <p:sp>
        <p:nvSpPr>
          <p:cNvPr id="14" name="TextBox 13">
            <a:extLst>
              <a:ext uri="{FF2B5EF4-FFF2-40B4-BE49-F238E27FC236}">
                <a16:creationId xmlns:a16="http://schemas.microsoft.com/office/drawing/2014/main" id="{C7E75829-2378-AA4F-911E-6BCB5AFA8247}"/>
              </a:ext>
            </a:extLst>
          </p:cNvPr>
          <p:cNvSpPr txBox="1"/>
          <p:nvPr/>
        </p:nvSpPr>
        <p:spPr>
          <a:xfrm>
            <a:off x="2820952" y="3822091"/>
            <a:ext cx="1603324" cy="215444"/>
          </a:xfrm>
          <a:prstGeom prst="rect">
            <a:avLst/>
          </a:prstGeom>
          <a:noFill/>
        </p:spPr>
        <p:txBody>
          <a:bodyPr wrap="none" rtlCol="0">
            <a:spAutoFit/>
          </a:bodyPr>
          <a:lstStyle/>
          <a:p>
            <a:pPr algn="r"/>
            <a:r>
              <a:rPr lang="en-GB" sz="800" dirty="0">
                <a:solidFill>
                  <a:schemeClr val="bg1"/>
                </a:solidFill>
              </a:rPr>
              <a:t>© </a:t>
            </a:r>
            <a:r>
              <a:rPr lang="en-GB" sz="800" dirty="0" err="1">
                <a:solidFill>
                  <a:schemeClr val="bg1"/>
                </a:solidFill>
              </a:rPr>
              <a:t>Isreal</a:t>
            </a:r>
            <a:r>
              <a:rPr lang="en-GB" sz="800" dirty="0">
                <a:solidFill>
                  <a:schemeClr val="bg1"/>
                </a:solidFill>
              </a:rPr>
              <a:t> Press &amp; Photo Agency</a:t>
            </a:r>
          </a:p>
        </p:txBody>
      </p:sp>
      <p:sp>
        <p:nvSpPr>
          <p:cNvPr id="15" name="Text Placeholder 2">
            <a:extLst>
              <a:ext uri="{FF2B5EF4-FFF2-40B4-BE49-F238E27FC236}">
                <a16:creationId xmlns:a16="http://schemas.microsoft.com/office/drawing/2014/main" id="{1084EDE3-7C0B-A647-826D-70BB43BEAD1F}"/>
              </a:ext>
            </a:extLst>
          </p:cNvPr>
          <p:cNvSpPr txBox="1">
            <a:spLocks/>
          </p:cNvSpPr>
          <p:nvPr/>
        </p:nvSpPr>
        <p:spPr>
          <a:xfrm>
            <a:off x="544234"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Rome 1960, Italy</a:t>
            </a:r>
          </a:p>
        </p:txBody>
      </p:sp>
      <p:grpSp>
        <p:nvGrpSpPr>
          <p:cNvPr id="20" name="Group 19">
            <a:extLst>
              <a:ext uri="{FF2B5EF4-FFF2-40B4-BE49-F238E27FC236}">
                <a16:creationId xmlns:a16="http://schemas.microsoft.com/office/drawing/2014/main" id="{68E6A646-B2B6-4B43-93CE-58F70A4E5883}"/>
              </a:ext>
            </a:extLst>
          </p:cNvPr>
          <p:cNvGrpSpPr/>
          <p:nvPr/>
        </p:nvGrpSpPr>
        <p:grpSpPr>
          <a:xfrm>
            <a:off x="544231" y="1671638"/>
            <a:ext cx="3887999" cy="2365897"/>
            <a:chOff x="544231" y="1671638"/>
            <a:chExt cx="3887999" cy="2365897"/>
          </a:xfrm>
        </p:grpSpPr>
        <p:pic>
          <p:nvPicPr>
            <p:cNvPr id="10" name="Picture 9" descr="Photo of a Para athlete race at the Rome 1960 Paralympic Games.">
              <a:extLst>
                <a:ext uri="{FF2B5EF4-FFF2-40B4-BE49-F238E27FC236}">
                  <a16:creationId xmlns:a16="http://schemas.microsoft.com/office/drawing/2014/main" id="{B097A112-FC5F-EC42-A7FC-12ABF9B56CAE}"/>
                </a:ext>
              </a:extLst>
            </p:cNvPr>
            <p:cNvPicPr>
              <a:picLocks noChangeAspect="1"/>
            </p:cNvPicPr>
            <p:nvPr/>
          </p:nvPicPr>
          <p:blipFill rotWithShape="1">
            <a:blip r:embed="rId3"/>
            <a:srcRect t="14880" r="-191"/>
            <a:stretch/>
          </p:blipFill>
          <p:spPr>
            <a:xfrm>
              <a:off x="544231" y="1671638"/>
              <a:ext cx="3887999" cy="2354777"/>
            </a:xfrm>
            <a:prstGeom prst="rect">
              <a:avLst/>
            </a:prstGeom>
          </p:spPr>
        </p:pic>
        <p:sp>
          <p:nvSpPr>
            <p:cNvPr id="18" name="TextBox 17">
              <a:extLst>
                <a:ext uri="{FF2B5EF4-FFF2-40B4-BE49-F238E27FC236}">
                  <a16:creationId xmlns:a16="http://schemas.microsoft.com/office/drawing/2014/main" id="{96F7249A-3D5A-7245-AD8F-F50F25D03E92}"/>
                </a:ext>
              </a:extLst>
            </p:cNvPr>
            <p:cNvSpPr txBox="1"/>
            <p:nvPr/>
          </p:nvSpPr>
          <p:spPr>
            <a:xfrm>
              <a:off x="2820953" y="3822091"/>
              <a:ext cx="1603324" cy="215444"/>
            </a:xfrm>
            <a:prstGeom prst="rect">
              <a:avLst/>
            </a:prstGeom>
            <a:noFill/>
          </p:spPr>
          <p:txBody>
            <a:bodyPr wrap="none" rtlCol="0">
              <a:spAutoFit/>
            </a:bodyPr>
            <a:lstStyle/>
            <a:p>
              <a:pPr algn="r"/>
              <a:r>
                <a:rPr lang="en-GB" sz="800" dirty="0">
                  <a:solidFill>
                    <a:schemeClr val="bg1"/>
                  </a:solidFill>
                </a:rPr>
                <a:t>© </a:t>
              </a:r>
              <a:r>
                <a:rPr lang="en-GB" sz="800" dirty="0" err="1">
                  <a:solidFill>
                    <a:schemeClr val="bg1"/>
                  </a:solidFill>
                </a:rPr>
                <a:t>Isreal</a:t>
              </a:r>
              <a:r>
                <a:rPr lang="en-GB" sz="800" dirty="0">
                  <a:solidFill>
                    <a:schemeClr val="bg1"/>
                  </a:solidFill>
                </a:rPr>
                <a:t> Press &amp; Photo Agency</a:t>
              </a:r>
            </a:p>
          </p:txBody>
        </p:sp>
      </p:grpSp>
      <p:sp>
        <p:nvSpPr>
          <p:cNvPr id="19" name="Text Placeholder 4">
            <a:extLst>
              <a:ext uri="{FF2B5EF4-FFF2-40B4-BE49-F238E27FC236}">
                <a16:creationId xmlns:a16="http://schemas.microsoft.com/office/drawing/2014/main" id="{D9FB45B7-C08B-674C-850E-F1227FD26F3C}"/>
              </a:ext>
            </a:extLst>
          </p:cNvPr>
          <p:cNvSpPr>
            <a:spLocks noGrp="1"/>
          </p:cNvSpPr>
          <p:nvPr>
            <p:ph type="body" sz="quarter" idx="16"/>
          </p:nvPr>
        </p:nvSpPr>
        <p:spPr>
          <a:xfrm>
            <a:off x="544233" y="1260000"/>
            <a:ext cx="3372783" cy="249299"/>
          </a:xfrm>
        </p:spPr>
        <p:txBody>
          <a:bodyPr/>
          <a:lstStyle/>
          <a:p>
            <a:r>
              <a:rPr lang="en-US" sz="1800" dirty="0"/>
              <a:t>Faster, higher, stronger</a:t>
            </a:r>
          </a:p>
        </p:txBody>
      </p:sp>
    </p:spTree>
    <p:extLst>
      <p:ext uri="{BB962C8B-B14F-4D97-AF65-F5344CB8AC3E}">
        <p14:creationId xmlns:p14="http://schemas.microsoft.com/office/powerpoint/2010/main" val="17416938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3372783" cy="249299"/>
          </a:xfrm>
        </p:spPr>
        <p:txBody>
          <a:bodyPr/>
          <a:lstStyle/>
          <a:p>
            <a:r>
              <a:rPr lang="en-US" sz="1800" dirty="0"/>
              <a:t>Faster, higher, stronger</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17</a:t>
            </a:fld>
            <a:endParaRPr lang="en-US" dirty="0">
              <a:latin typeface="Arial" panose="020B0604020202020204" pitchFamily="34" charset="0"/>
            </a:endParaRPr>
          </a:p>
        </p:txBody>
      </p:sp>
      <p:sp>
        <p:nvSpPr>
          <p:cNvPr id="4" name="Content Placeholder 3">
            <a:extLst>
              <a:ext uri="{FF2B5EF4-FFF2-40B4-BE49-F238E27FC236}">
                <a16:creationId xmlns:a16="http://schemas.microsoft.com/office/drawing/2014/main" id="{BFB9A4A4-A64D-3745-9FA2-E034022B9322}"/>
              </a:ext>
            </a:extLst>
          </p:cNvPr>
          <p:cNvSpPr>
            <a:spLocks noGrp="1"/>
          </p:cNvSpPr>
          <p:nvPr>
            <p:ph sz="half" idx="1"/>
          </p:nvPr>
        </p:nvSpPr>
        <p:spPr>
          <a:xfrm>
            <a:off x="453838" y="1800000"/>
            <a:ext cx="3978395" cy="2617358"/>
          </a:xfrm>
        </p:spPr>
        <p:txBody>
          <a:bodyPr/>
          <a:lstStyle/>
          <a:p>
            <a:pPr>
              <a:lnSpc>
                <a:spcPts val="2000"/>
              </a:lnSpc>
            </a:pPr>
            <a:r>
              <a:rPr lang="en-US" sz="1400" dirty="0"/>
              <a:t>The men’s 50m freestyle S5 was first contested at Barcelona 1992, with gold </a:t>
            </a:r>
            <a:br>
              <a:rPr lang="en-US" sz="1400" dirty="0"/>
            </a:br>
            <a:r>
              <a:rPr lang="en-US" sz="1400" dirty="0"/>
              <a:t>won in </a:t>
            </a:r>
            <a:r>
              <a:rPr lang="en-US" sz="1400" b="1" dirty="0">
                <a:solidFill>
                  <a:srgbClr val="EE334E"/>
                </a:solidFill>
              </a:rPr>
              <a:t>39.96 </a:t>
            </a:r>
            <a:r>
              <a:rPr lang="en-US" sz="1400" b="1" dirty="0"/>
              <a:t>seconds</a:t>
            </a:r>
            <a:r>
              <a:rPr lang="en-US" sz="1400" dirty="0"/>
              <a:t>. At London 2012 </a:t>
            </a:r>
            <a:br>
              <a:rPr lang="en-US" sz="1400" dirty="0"/>
            </a:br>
            <a:r>
              <a:rPr lang="en-US" sz="1400" dirty="0"/>
              <a:t>the title was won in </a:t>
            </a:r>
            <a:r>
              <a:rPr lang="en-US" sz="1400" b="1" dirty="0">
                <a:solidFill>
                  <a:srgbClr val="EE334E"/>
                </a:solidFill>
              </a:rPr>
              <a:t>32.05 </a:t>
            </a:r>
            <a:r>
              <a:rPr lang="en-US" sz="1400" b="1" dirty="0"/>
              <a:t>seconds</a:t>
            </a:r>
            <a:r>
              <a:rPr lang="en-US" sz="1400" dirty="0"/>
              <a:t>.</a:t>
            </a:r>
          </a:p>
          <a:p>
            <a:pPr>
              <a:lnSpc>
                <a:spcPts val="2000"/>
              </a:lnSpc>
            </a:pPr>
            <a:r>
              <a:rPr lang="en-US" sz="1400" dirty="0"/>
              <a:t>Athletes </a:t>
            </a:r>
            <a:r>
              <a:rPr lang="en-US" sz="1400" b="1" dirty="0"/>
              <a:t>practice</a:t>
            </a:r>
            <a:r>
              <a:rPr lang="en-US" sz="1400" dirty="0"/>
              <a:t> more to become the </a:t>
            </a:r>
            <a:br>
              <a:rPr lang="en-US" sz="1400" dirty="0"/>
            </a:br>
            <a:r>
              <a:rPr lang="en-US" sz="1400" b="1" dirty="0"/>
              <a:t>best</a:t>
            </a:r>
            <a:r>
              <a:rPr lang="en-US" sz="1400" dirty="0"/>
              <a:t> they can be.</a:t>
            </a:r>
          </a:p>
          <a:p>
            <a:pPr>
              <a:lnSpc>
                <a:spcPts val="2000"/>
              </a:lnSpc>
            </a:pPr>
            <a:r>
              <a:rPr lang="en-US" sz="1400" dirty="0"/>
              <a:t>The </a:t>
            </a:r>
            <a:r>
              <a:rPr lang="en-US" sz="1400" b="1" dirty="0"/>
              <a:t>materials</a:t>
            </a:r>
            <a:r>
              <a:rPr lang="en-US" sz="1400" dirty="0"/>
              <a:t> and </a:t>
            </a:r>
            <a:r>
              <a:rPr lang="en-US" sz="1400" b="1" dirty="0"/>
              <a:t>technology</a:t>
            </a:r>
            <a:r>
              <a:rPr lang="en-US" sz="1400" dirty="0"/>
              <a:t> behind sports equipment have developed a lot.</a:t>
            </a:r>
          </a:p>
        </p:txBody>
      </p:sp>
      <p:sp>
        <p:nvSpPr>
          <p:cNvPr id="10" name="Text Placeholder 20">
            <a:extLst>
              <a:ext uri="{FF2B5EF4-FFF2-40B4-BE49-F238E27FC236}">
                <a16:creationId xmlns:a16="http://schemas.microsoft.com/office/drawing/2014/main" id="{C685B0D8-C698-064D-8611-05F7DD16B98D}"/>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grpSp>
        <p:nvGrpSpPr>
          <p:cNvPr id="2" name="Group 1">
            <a:extLst>
              <a:ext uri="{FF2B5EF4-FFF2-40B4-BE49-F238E27FC236}">
                <a16:creationId xmlns:a16="http://schemas.microsoft.com/office/drawing/2014/main" id="{2F794CC6-C6B8-8D47-A846-BE96533C4CCA}"/>
              </a:ext>
            </a:extLst>
          </p:cNvPr>
          <p:cNvGrpSpPr/>
          <p:nvPr/>
        </p:nvGrpSpPr>
        <p:grpSpPr>
          <a:xfrm>
            <a:off x="4711767" y="1692000"/>
            <a:ext cx="3888000" cy="2345535"/>
            <a:chOff x="4711767" y="1692000"/>
            <a:chExt cx="3888000" cy="2345535"/>
          </a:xfrm>
        </p:grpSpPr>
        <p:pic>
          <p:nvPicPr>
            <p:cNvPr id="9" name="Content Placeholder 12" descr="Photo of a Para athlete at the London 2012 Paralympic Games.">
              <a:extLst>
                <a:ext uri="{FF2B5EF4-FFF2-40B4-BE49-F238E27FC236}">
                  <a16:creationId xmlns:a16="http://schemas.microsoft.com/office/drawing/2014/main" id="{C8798BAD-4472-7C44-9F1C-11F756CBBD4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11767" y="1692000"/>
              <a:ext cx="3888000" cy="2340000"/>
            </a:xfrm>
            <a:prstGeom prst="rect">
              <a:avLst/>
            </a:prstGeom>
          </p:spPr>
        </p:pic>
        <p:sp>
          <p:nvSpPr>
            <p:cNvPr id="12" name="TextBox 11">
              <a:extLst>
                <a:ext uri="{FF2B5EF4-FFF2-40B4-BE49-F238E27FC236}">
                  <a16:creationId xmlns:a16="http://schemas.microsoft.com/office/drawing/2014/main" id="{14AD700D-0DB7-AD4B-A6AA-E1F82F018DE3}"/>
                </a:ext>
              </a:extLst>
            </p:cNvPr>
            <p:cNvSpPr txBox="1"/>
            <p:nvPr/>
          </p:nvSpPr>
          <p:spPr>
            <a:xfrm>
              <a:off x="7220863" y="3822091"/>
              <a:ext cx="1378904" cy="215444"/>
            </a:xfrm>
            <a:prstGeom prst="rect">
              <a:avLst/>
            </a:prstGeom>
            <a:noFill/>
          </p:spPr>
          <p:txBody>
            <a:bodyPr wrap="none" rtlCol="0">
              <a:spAutoFit/>
            </a:bodyPr>
            <a:lstStyle/>
            <a:p>
              <a:pPr algn="r"/>
              <a:r>
                <a:rPr lang="en-GB" sz="800" dirty="0">
                  <a:solidFill>
                    <a:schemeClr val="bg1"/>
                  </a:solidFill>
                </a:rPr>
                <a:t>© </a:t>
              </a:r>
              <a:r>
                <a:rPr lang="en-GB" sz="800" dirty="0" err="1">
                  <a:solidFill>
                    <a:schemeClr val="bg1"/>
                  </a:solidFill>
                </a:rPr>
                <a:t>www.photohartmann.de</a:t>
              </a:r>
              <a:endParaRPr lang="en-GB" sz="800" dirty="0">
                <a:solidFill>
                  <a:schemeClr val="bg1"/>
                </a:solidFill>
              </a:endParaRPr>
            </a:p>
          </p:txBody>
        </p:sp>
      </p:grpSp>
      <p:sp>
        <p:nvSpPr>
          <p:cNvPr id="13" name="Text Placeholder 2">
            <a:extLst>
              <a:ext uri="{FF2B5EF4-FFF2-40B4-BE49-F238E27FC236}">
                <a16:creationId xmlns:a16="http://schemas.microsoft.com/office/drawing/2014/main" id="{0E114A0A-C3ED-D94D-97CE-D9150EAF91A6}"/>
              </a:ext>
            </a:extLst>
          </p:cNvPr>
          <p:cNvSpPr txBox="1">
            <a:spLocks/>
          </p:cNvSpPr>
          <p:nvPr/>
        </p:nvSpPr>
        <p:spPr>
          <a:xfrm>
            <a:off x="4711768"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London 2012, Great Britain</a:t>
            </a:r>
          </a:p>
        </p:txBody>
      </p:sp>
    </p:spTree>
    <p:extLst>
      <p:ext uri="{BB962C8B-B14F-4D97-AF65-F5344CB8AC3E}">
        <p14:creationId xmlns:p14="http://schemas.microsoft.com/office/powerpoint/2010/main" val="26174062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2">
            <a:extLst>
              <a:ext uri="{FF2B5EF4-FFF2-40B4-BE49-F238E27FC236}">
                <a16:creationId xmlns:a16="http://schemas.microsoft.com/office/drawing/2014/main" id="{AB6C618E-8EDA-3742-A222-5C6830F30940}"/>
              </a:ext>
            </a:extLst>
          </p:cNvPr>
          <p:cNvSpPr txBox="1">
            <a:spLocks/>
          </p:cNvSpPr>
          <p:nvPr/>
        </p:nvSpPr>
        <p:spPr>
          <a:xfrm>
            <a:off x="540233" y="4145451"/>
            <a:ext cx="8055533"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Tel Aviv 1968, Israel</a:t>
            </a:r>
          </a:p>
        </p:txBody>
      </p:sp>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18</a:t>
            </a:fld>
            <a:endParaRPr lang="en-US" dirty="0">
              <a:latin typeface="Arial" panose="020B0604020202020204" pitchFamily="34" charset="0"/>
            </a:endParaRPr>
          </a:p>
        </p:txBody>
      </p:sp>
      <p:pic>
        <p:nvPicPr>
          <p:cNvPr id="8" name="Content Placeholder 10" descr="Photos of three different sports at the Tel Aviv 1968 Paralympic Games.">
            <a:extLst>
              <a:ext uri="{FF2B5EF4-FFF2-40B4-BE49-F238E27FC236}">
                <a16:creationId xmlns:a16="http://schemas.microsoft.com/office/drawing/2014/main" id="{E9A3369E-C9BE-A444-B28D-01DB37A48209}"/>
              </a:ext>
            </a:extLst>
          </p:cNvPr>
          <p:cNvPicPr>
            <a:picLocks noGrp="1" noChangeAspect="1"/>
          </p:cNvPicPr>
          <p:nvPr>
            <p:ph sz="half" idx="1"/>
          </p:nvPr>
        </p:nvPicPr>
        <p:blipFill rotWithShape="1">
          <a:blip r:embed="rId2" cstate="screen">
            <a:grayscl/>
            <a:extLst>
              <a:ext uri="{28A0092B-C50C-407E-A947-70E740481C1C}">
                <a14:useLocalDpi xmlns:a14="http://schemas.microsoft.com/office/drawing/2010/main"/>
              </a:ext>
            </a:extLst>
          </a:blip>
          <a:srcRect l="-1"/>
          <a:stretch/>
        </p:blipFill>
        <p:spPr>
          <a:xfrm>
            <a:off x="540233" y="1692000"/>
            <a:ext cx="3060000" cy="2340000"/>
          </a:xfrm>
        </p:spPr>
      </p:pic>
      <p:sp>
        <p:nvSpPr>
          <p:cNvPr id="11" name="Text Placeholder 20">
            <a:extLst>
              <a:ext uri="{FF2B5EF4-FFF2-40B4-BE49-F238E27FC236}">
                <a16:creationId xmlns:a16="http://schemas.microsoft.com/office/drawing/2014/main" id="{7B621111-4C46-E64E-8FAE-CC8541D6DF4D}"/>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grpSp>
        <p:nvGrpSpPr>
          <p:cNvPr id="4" name="Group 3">
            <a:extLst>
              <a:ext uri="{FF2B5EF4-FFF2-40B4-BE49-F238E27FC236}">
                <a16:creationId xmlns:a16="http://schemas.microsoft.com/office/drawing/2014/main" id="{14C17DF0-E301-FC47-B78B-ABDB794C4C79}"/>
              </a:ext>
            </a:extLst>
          </p:cNvPr>
          <p:cNvGrpSpPr/>
          <p:nvPr/>
        </p:nvGrpSpPr>
        <p:grpSpPr>
          <a:xfrm>
            <a:off x="5543767" y="1692000"/>
            <a:ext cx="3060000" cy="2345535"/>
            <a:chOff x="5543767" y="1692000"/>
            <a:chExt cx="3060000" cy="2345535"/>
          </a:xfrm>
        </p:grpSpPr>
        <p:pic>
          <p:nvPicPr>
            <p:cNvPr id="12" name="Content Placeholder 10">
              <a:extLst>
                <a:ext uri="{FF2B5EF4-FFF2-40B4-BE49-F238E27FC236}">
                  <a16:creationId xmlns:a16="http://schemas.microsoft.com/office/drawing/2014/main" id="{B722F3C6-66F7-484B-98EE-CC1582DE94AA}"/>
                </a:ext>
              </a:extLst>
            </p:cNvPr>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5543767" y="1692000"/>
              <a:ext cx="3060000" cy="2340000"/>
            </a:xfrm>
            <a:prstGeom prst="rect">
              <a:avLst/>
            </a:prstGeom>
          </p:spPr>
        </p:pic>
        <p:sp>
          <p:nvSpPr>
            <p:cNvPr id="14" name="TextBox 13">
              <a:extLst>
                <a:ext uri="{FF2B5EF4-FFF2-40B4-BE49-F238E27FC236}">
                  <a16:creationId xmlns:a16="http://schemas.microsoft.com/office/drawing/2014/main" id="{D1CF5233-B5DC-9A43-853F-71ECCF2C3408}"/>
                </a:ext>
              </a:extLst>
            </p:cNvPr>
            <p:cNvSpPr txBox="1"/>
            <p:nvPr/>
          </p:nvSpPr>
          <p:spPr>
            <a:xfrm>
              <a:off x="7794738" y="3822091"/>
              <a:ext cx="805029" cy="215444"/>
            </a:xfrm>
            <a:prstGeom prst="rect">
              <a:avLst/>
            </a:prstGeom>
            <a:noFill/>
          </p:spPr>
          <p:txBody>
            <a:bodyPr wrap="none" rtlCol="0">
              <a:spAutoFit/>
            </a:bodyPr>
            <a:lstStyle/>
            <a:p>
              <a:pPr algn="r"/>
              <a:r>
                <a:rPr lang="en-GB" sz="800" dirty="0">
                  <a:solidFill>
                    <a:schemeClr val="bg1"/>
                  </a:solidFill>
                </a:rPr>
                <a:t>© Arie </a:t>
              </a:r>
              <a:r>
                <a:rPr lang="en-GB" sz="800" dirty="0" err="1">
                  <a:solidFill>
                    <a:schemeClr val="bg1"/>
                  </a:solidFill>
                </a:rPr>
                <a:t>Kanfer</a:t>
              </a:r>
              <a:endParaRPr lang="en-GB" sz="800" dirty="0">
                <a:solidFill>
                  <a:schemeClr val="bg1"/>
                </a:solidFill>
              </a:endParaRPr>
            </a:p>
          </p:txBody>
        </p:sp>
      </p:grpSp>
      <p:grpSp>
        <p:nvGrpSpPr>
          <p:cNvPr id="2" name="Group 1">
            <a:extLst>
              <a:ext uri="{FF2B5EF4-FFF2-40B4-BE49-F238E27FC236}">
                <a16:creationId xmlns:a16="http://schemas.microsoft.com/office/drawing/2014/main" id="{DE114275-14C7-7545-B0E5-2D2A8995C91A}"/>
              </a:ext>
            </a:extLst>
          </p:cNvPr>
          <p:cNvGrpSpPr/>
          <p:nvPr/>
        </p:nvGrpSpPr>
        <p:grpSpPr>
          <a:xfrm>
            <a:off x="3724441" y="1692000"/>
            <a:ext cx="1695118" cy="2345535"/>
            <a:chOff x="3724441" y="1692000"/>
            <a:chExt cx="1695118" cy="2345535"/>
          </a:xfrm>
        </p:grpSpPr>
        <p:pic>
          <p:nvPicPr>
            <p:cNvPr id="13" name="Content Placeholder 10">
              <a:extLst>
                <a:ext uri="{FF2B5EF4-FFF2-40B4-BE49-F238E27FC236}">
                  <a16:creationId xmlns:a16="http://schemas.microsoft.com/office/drawing/2014/main" id="{E0BB37EF-D54F-004A-A602-F273D67DDD88}"/>
                </a:ext>
              </a:extLst>
            </p:cNvPr>
            <p:cNvPicPr>
              <a:picLocks noChangeAspect="1"/>
            </p:cNvPicPr>
            <p:nvPr/>
          </p:nvPicPr>
          <p:blipFill>
            <a:blip r:embed="rId4" cstate="screen">
              <a:grayscl/>
              <a:extLst>
                <a:ext uri="{28A0092B-C50C-407E-A947-70E740481C1C}">
                  <a14:useLocalDpi xmlns:a14="http://schemas.microsoft.com/office/drawing/2010/main"/>
                </a:ext>
              </a:extLst>
            </a:blip>
            <a:srcRect/>
            <a:stretch/>
          </p:blipFill>
          <p:spPr>
            <a:xfrm>
              <a:off x="3724441" y="1692000"/>
              <a:ext cx="1695118" cy="2340000"/>
            </a:xfrm>
            <a:prstGeom prst="rect">
              <a:avLst/>
            </a:prstGeom>
          </p:spPr>
        </p:pic>
        <p:sp>
          <p:nvSpPr>
            <p:cNvPr id="15" name="TextBox 14">
              <a:extLst>
                <a:ext uri="{FF2B5EF4-FFF2-40B4-BE49-F238E27FC236}">
                  <a16:creationId xmlns:a16="http://schemas.microsoft.com/office/drawing/2014/main" id="{C7ED54EC-42BA-5D41-9F6D-081E315AC1C2}"/>
                </a:ext>
              </a:extLst>
            </p:cNvPr>
            <p:cNvSpPr txBox="1"/>
            <p:nvPr/>
          </p:nvSpPr>
          <p:spPr>
            <a:xfrm>
              <a:off x="4745938" y="3822091"/>
              <a:ext cx="665567" cy="215444"/>
            </a:xfrm>
            <a:prstGeom prst="rect">
              <a:avLst/>
            </a:prstGeom>
            <a:noFill/>
          </p:spPr>
          <p:txBody>
            <a:bodyPr wrap="none" rtlCol="0">
              <a:spAutoFit/>
            </a:bodyPr>
            <a:lstStyle/>
            <a:p>
              <a:pPr algn="r"/>
              <a:r>
                <a:rPr lang="en-GB" sz="800" dirty="0">
                  <a:solidFill>
                    <a:schemeClr val="bg1"/>
                  </a:solidFill>
                </a:rPr>
                <a:t>© M </a:t>
              </a:r>
              <a:r>
                <a:rPr lang="en-GB" sz="800" dirty="0" err="1">
                  <a:solidFill>
                    <a:schemeClr val="bg1"/>
                  </a:solidFill>
                </a:rPr>
                <a:t>Dekel</a:t>
              </a:r>
              <a:endParaRPr lang="en-GB" sz="800" dirty="0">
                <a:solidFill>
                  <a:schemeClr val="bg1"/>
                </a:solidFill>
              </a:endParaRPr>
            </a:p>
          </p:txBody>
        </p:sp>
      </p:grpSp>
      <p:sp>
        <p:nvSpPr>
          <p:cNvPr id="16" name="TextBox 15">
            <a:extLst>
              <a:ext uri="{FF2B5EF4-FFF2-40B4-BE49-F238E27FC236}">
                <a16:creationId xmlns:a16="http://schemas.microsoft.com/office/drawing/2014/main" id="{8E206587-7031-D446-BCB1-152B5D6BA6FE}"/>
              </a:ext>
            </a:extLst>
          </p:cNvPr>
          <p:cNvSpPr txBox="1"/>
          <p:nvPr/>
        </p:nvSpPr>
        <p:spPr>
          <a:xfrm>
            <a:off x="2340210" y="3822091"/>
            <a:ext cx="1258679" cy="215444"/>
          </a:xfrm>
          <a:prstGeom prst="rect">
            <a:avLst/>
          </a:prstGeom>
          <a:noFill/>
        </p:spPr>
        <p:txBody>
          <a:bodyPr wrap="none" rtlCol="0">
            <a:spAutoFit/>
          </a:bodyPr>
          <a:lstStyle/>
          <a:p>
            <a:pPr algn="r"/>
            <a:r>
              <a:rPr lang="en-GB" sz="800" dirty="0">
                <a:solidFill>
                  <a:schemeClr val="bg1"/>
                </a:solidFill>
              </a:rPr>
              <a:t>© Alexander </a:t>
            </a:r>
            <a:r>
              <a:rPr lang="en-GB" sz="800" dirty="0" err="1">
                <a:solidFill>
                  <a:schemeClr val="bg1"/>
                </a:solidFill>
              </a:rPr>
              <a:t>Suesskind</a:t>
            </a:r>
            <a:endParaRPr lang="en-GB" sz="800" dirty="0">
              <a:solidFill>
                <a:schemeClr val="bg1"/>
              </a:solidFill>
            </a:endParaRPr>
          </a:p>
        </p:txBody>
      </p:sp>
      <p:sp>
        <p:nvSpPr>
          <p:cNvPr id="22" name="Text Placeholder 4">
            <a:extLst>
              <a:ext uri="{FF2B5EF4-FFF2-40B4-BE49-F238E27FC236}">
                <a16:creationId xmlns:a16="http://schemas.microsoft.com/office/drawing/2014/main" id="{16793EE1-313F-3D41-955A-4B57A8F5C50B}"/>
              </a:ext>
            </a:extLst>
          </p:cNvPr>
          <p:cNvSpPr>
            <a:spLocks noGrp="1"/>
          </p:cNvSpPr>
          <p:nvPr>
            <p:ph type="body" sz="quarter" idx="16"/>
          </p:nvPr>
        </p:nvSpPr>
        <p:spPr>
          <a:xfrm>
            <a:off x="544233" y="1260000"/>
            <a:ext cx="4091120" cy="249299"/>
          </a:xfrm>
        </p:spPr>
        <p:txBody>
          <a:bodyPr/>
          <a:lstStyle/>
          <a:p>
            <a:r>
              <a:rPr lang="en-US" sz="1800" dirty="0"/>
              <a:t>Some come, some stay, some go</a:t>
            </a:r>
          </a:p>
        </p:txBody>
      </p:sp>
    </p:spTree>
    <p:extLst>
      <p:ext uri="{BB962C8B-B14F-4D97-AF65-F5344CB8AC3E}">
        <p14:creationId xmlns:p14="http://schemas.microsoft.com/office/powerpoint/2010/main" val="34941030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2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2">
            <a:extLst>
              <a:ext uri="{FF2B5EF4-FFF2-40B4-BE49-F238E27FC236}">
                <a16:creationId xmlns:a16="http://schemas.microsoft.com/office/drawing/2014/main" id="{F3D32E8E-1EAB-5040-8DC1-FC70EA1AF126}"/>
              </a:ext>
            </a:extLst>
          </p:cNvPr>
          <p:cNvSpPr txBox="1">
            <a:spLocks/>
          </p:cNvSpPr>
          <p:nvPr/>
        </p:nvSpPr>
        <p:spPr>
          <a:xfrm>
            <a:off x="544234" y="4140000"/>
            <a:ext cx="8055533"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Preparing for the upcoming Games and beyond</a:t>
            </a:r>
          </a:p>
        </p:txBody>
      </p:sp>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4091120" cy="249299"/>
          </a:xfrm>
        </p:spPr>
        <p:txBody>
          <a:bodyPr/>
          <a:lstStyle/>
          <a:p>
            <a:r>
              <a:rPr lang="en-US" sz="1800" dirty="0"/>
              <a:t>Some come, some stay, some go</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19</a:t>
            </a:fld>
            <a:endParaRPr lang="en-US" dirty="0">
              <a:latin typeface="Arial" panose="020B0604020202020204" pitchFamily="34" charset="0"/>
            </a:endParaRPr>
          </a:p>
        </p:txBody>
      </p:sp>
      <p:pic>
        <p:nvPicPr>
          <p:cNvPr id="8" name="Content Placeholder 10" descr="Photo of Para cross-country skiers.">
            <a:extLst>
              <a:ext uri="{FF2B5EF4-FFF2-40B4-BE49-F238E27FC236}">
                <a16:creationId xmlns:a16="http://schemas.microsoft.com/office/drawing/2014/main" id="{E9A3369E-C9BE-A444-B28D-01DB37A48209}"/>
              </a:ext>
            </a:extLst>
          </p:cNvPr>
          <p:cNvPicPr>
            <a:picLocks noGrp="1" noChangeAspect="1"/>
          </p:cNvPicPr>
          <p:nvPr>
            <p:ph sz="half" idx="1"/>
          </p:nvPr>
        </p:nvPicPr>
        <p:blipFill rotWithShape="1">
          <a:blip r:embed="rId3" cstate="screen">
            <a:extLst>
              <a:ext uri="{28A0092B-C50C-407E-A947-70E740481C1C}">
                <a14:useLocalDpi xmlns:a14="http://schemas.microsoft.com/office/drawing/2010/main"/>
              </a:ext>
            </a:extLst>
          </a:blip>
          <a:srcRect/>
          <a:stretch/>
        </p:blipFill>
        <p:spPr>
          <a:xfrm>
            <a:off x="540368" y="1692000"/>
            <a:ext cx="3060000" cy="2340000"/>
          </a:xfrm>
        </p:spPr>
      </p:pic>
      <p:sp>
        <p:nvSpPr>
          <p:cNvPr id="11" name="Text Placeholder 20">
            <a:extLst>
              <a:ext uri="{FF2B5EF4-FFF2-40B4-BE49-F238E27FC236}">
                <a16:creationId xmlns:a16="http://schemas.microsoft.com/office/drawing/2014/main" id="{698AA768-505A-3B49-BF6F-DC2B64B8D7EC}"/>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grpSp>
        <p:nvGrpSpPr>
          <p:cNvPr id="4" name="Group 3">
            <a:extLst>
              <a:ext uri="{FF2B5EF4-FFF2-40B4-BE49-F238E27FC236}">
                <a16:creationId xmlns:a16="http://schemas.microsoft.com/office/drawing/2014/main" id="{1478AB7F-6084-E54B-93D6-7A024E5BF7AE}"/>
              </a:ext>
            </a:extLst>
          </p:cNvPr>
          <p:cNvGrpSpPr/>
          <p:nvPr/>
        </p:nvGrpSpPr>
        <p:grpSpPr>
          <a:xfrm>
            <a:off x="5543767" y="1692000"/>
            <a:ext cx="3060000" cy="2345535"/>
            <a:chOff x="5543767" y="1692000"/>
            <a:chExt cx="3060000" cy="2345535"/>
          </a:xfrm>
        </p:grpSpPr>
        <p:pic>
          <p:nvPicPr>
            <p:cNvPr id="12" name="Content Placeholder 10" descr="Photo of wheelchair basketball players.">
              <a:extLst>
                <a:ext uri="{FF2B5EF4-FFF2-40B4-BE49-F238E27FC236}">
                  <a16:creationId xmlns:a16="http://schemas.microsoft.com/office/drawing/2014/main" id="{B722F3C6-66F7-484B-98EE-CC1582DE94A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543767" y="1692000"/>
              <a:ext cx="3060000" cy="2340000"/>
            </a:xfrm>
            <a:prstGeom prst="rect">
              <a:avLst/>
            </a:prstGeom>
          </p:spPr>
        </p:pic>
        <p:sp>
          <p:nvSpPr>
            <p:cNvPr id="14" name="TextBox 13">
              <a:extLst>
                <a:ext uri="{FF2B5EF4-FFF2-40B4-BE49-F238E27FC236}">
                  <a16:creationId xmlns:a16="http://schemas.microsoft.com/office/drawing/2014/main" id="{E158A6F8-2874-0E48-A9FB-889864C00A88}"/>
                </a:ext>
              </a:extLst>
            </p:cNvPr>
            <p:cNvSpPr txBox="1"/>
            <p:nvPr/>
          </p:nvSpPr>
          <p:spPr>
            <a:xfrm>
              <a:off x="7054151" y="3822091"/>
              <a:ext cx="1545616" cy="215444"/>
            </a:xfrm>
            <a:prstGeom prst="rect">
              <a:avLst/>
            </a:prstGeom>
            <a:noFill/>
          </p:spPr>
          <p:txBody>
            <a:bodyPr wrap="none" rtlCol="0">
              <a:spAutoFit/>
            </a:bodyPr>
            <a:lstStyle/>
            <a:p>
              <a:pPr algn="r"/>
              <a:r>
                <a:rPr lang="en-GB" sz="800" dirty="0">
                  <a:solidFill>
                    <a:schemeClr val="bg1"/>
                  </a:solidFill>
                </a:rPr>
                <a:t>© Scott </a:t>
              </a:r>
              <a:r>
                <a:rPr lang="en-GB" sz="800" dirty="0" err="1">
                  <a:solidFill>
                    <a:schemeClr val="bg1"/>
                  </a:solidFill>
                </a:rPr>
                <a:t>Heavey</a:t>
              </a:r>
              <a:r>
                <a:rPr lang="en-GB" sz="800" dirty="0">
                  <a:solidFill>
                    <a:schemeClr val="bg1"/>
                  </a:solidFill>
                </a:rPr>
                <a:t>/Getty Images</a:t>
              </a:r>
            </a:p>
          </p:txBody>
        </p:sp>
      </p:grpSp>
      <p:grpSp>
        <p:nvGrpSpPr>
          <p:cNvPr id="2" name="Group 1">
            <a:extLst>
              <a:ext uri="{FF2B5EF4-FFF2-40B4-BE49-F238E27FC236}">
                <a16:creationId xmlns:a16="http://schemas.microsoft.com/office/drawing/2014/main" id="{2F2DC1D0-2693-2A4B-A41E-0906B200E971}"/>
              </a:ext>
            </a:extLst>
          </p:cNvPr>
          <p:cNvGrpSpPr/>
          <p:nvPr/>
        </p:nvGrpSpPr>
        <p:grpSpPr>
          <a:xfrm>
            <a:off x="3722525" y="1692000"/>
            <a:ext cx="1699084" cy="2345535"/>
            <a:chOff x="3722525" y="1692000"/>
            <a:chExt cx="1699084" cy="2345535"/>
          </a:xfrm>
        </p:grpSpPr>
        <p:pic>
          <p:nvPicPr>
            <p:cNvPr id="13" name="Content Placeholder 10" descr="Photo of a Para canoeist holding his boat on his shoulder.">
              <a:extLst>
                <a:ext uri="{FF2B5EF4-FFF2-40B4-BE49-F238E27FC236}">
                  <a16:creationId xmlns:a16="http://schemas.microsoft.com/office/drawing/2014/main" id="{E0BB37EF-D54F-004A-A602-F273D67DDD8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722525" y="1692000"/>
              <a:ext cx="1699084" cy="2340000"/>
            </a:xfrm>
            <a:prstGeom prst="rect">
              <a:avLst/>
            </a:prstGeom>
          </p:spPr>
        </p:pic>
        <p:sp>
          <p:nvSpPr>
            <p:cNvPr id="15" name="TextBox 14">
              <a:extLst>
                <a:ext uri="{FF2B5EF4-FFF2-40B4-BE49-F238E27FC236}">
                  <a16:creationId xmlns:a16="http://schemas.microsoft.com/office/drawing/2014/main" id="{FE4C5D11-FB1A-F04A-A3EA-86580DABA44B}"/>
                </a:ext>
              </a:extLst>
            </p:cNvPr>
            <p:cNvSpPr txBox="1"/>
            <p:nvPr/>
          </p:nvSpPr>
          <p:spPr>
            <a:xfrm>
              <a:off x="3896346" y="3822091"/>
              <a:ext cx="1515159" cy="215444"/>
            </a:xfrm>
            <a:prstGeom prst="rect">
              <a:avLst/>
            </a:prstGeom>
            <a:noFill/>
          </p:spPr>
          <p:txBody>
            <a:bodyPr wrap="none" rtlCol="0">
              <a:spAutoFit/>
            </a:bodyPr>
            <a:lstStyle/>
            <a:p>
              <a:pPr algn="r"/>
              <a:r>
                <a:rPr lang="en-GB" sz="800" dirty="0">
                  <a:solidFill>
                    <a:schemeClr val="bg1"/>
                  </a:solidFill>
                </a:rPr>
                <a:t>© Warren Little/Getty Images</a:t>
              </a:r>
            </a:p>
          </p:txBody>
        </p:sp>
      </p:grpSp>
      <p:sp>
        <p:nvSpPr>
          <p:cNvPr id="16" name="TextBox 15">
            <a:extLst>
              <a:ext uri="{FF2B5EF4-FFF2-40B4-BE49-F238E27FC236}">
                <a16:creationId xmlns:a16="http://schemas.microsoft.com/office/drawing/2014/main" id="{EC7ECF19-B55C-E24E-9D03-D6A2F2E37D4D}"/>
              </a:ext>
            </a:extLst>
          </p:cNvPr>
          <p:cNvSpPr txBox="1"/>
          <p:nvPr/>
        </p:nvSpPr>
        <p:spPr>
          <a:xfrm>
            <a:off x="1891369" y="3822091"/>
            <a:ext cx="1707520" cy="215444"/>
          </a:xfrm>
          <a:prstGeom prst="rect">
            <a:avLst/>
          </a:prstGeom>
          <a:noFill/>
        </p:spPr>
        <p:txBody>
          <a:bodyPr wrap="none" rtlCol="0">
            <a:spAutoFit/>
          </a:bodyPr>
          <a:lstStyle/>
          <a:p>
            <a:pPr algn="r"/>
            <a:r>
              <a:rPr lang="en-GB" sz="800" dirty="0"/>
              <a:t>© Chung Sung-Jun/Getty Images</a:t>
            </a:r>
          </a:p>
        </p:txBody>
      </p:sp>
    </p:spTree>
    <p:extLst>
      <p:ext uri="{BB962C8B-B14F-4D97-AF65-F5344CB8AC3E}">
        <p14:creationId xmlns:p14="http://schemas.microsoft.com/office/powerpoint/2010/main" val="4106611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B86CB2F-6AE8-4E40-B98C-B93D70084B7E}"/>
              </a:ext>
            </a:extLst>
          </p:cNvPr>
          <p:cNvSpPr>
            <a:spLocks noGrp="1"/>
          </p:cNvSpPr>
          <p:nvPr>
            <p:ph type="body" sz="quarter" idx="14"/>
          </p:nvPr>
        </p:nvSpPr>
        <p:spPr>
          <a:xfrm>
            <a:off x="454902" y="345117"/>
            <a:ext cx="4332567" cy="235449"/>
          </a:xfrm>
        </p:spPr>
        <p:txBody>
          <a:bodyPr/>
          <a:lstStyle/>
          <a:p>
            <a:r>
              <a:rPr lang="en-GB" dirty="0"/>
              <a:t>The Stoke Mandeville games</a:t>
            </a:r>
          </a:p>
        </p:txBody>
      </p:sp>
      <p:sp>
        <p:nvSpPr>
          <p:cNvPr id="5" name="Text Placeholder 4">
            <a:extLst>
              <a:ext uri="{FF2B5EF4-FFF2-40B4-BE49-F238E27FC236}">
                <a16:creationId xmlns:a16="http://schemas.microsoft.com/office/drawing/2014/main" id="{3FFA588B-611F-DE43-9F61-60594D0E332D}"/>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6AEB4CB4-B276-CB49-AE81-285CD1F5E7D5}"/>
              </a:ext>
            </a:extLst>
          </p:cNvPr>
          <p:cNvSpPr>
            <a:spLocks noGrp="1"/>
          </p:cNvSpPr>
          <p:nvPr>
            <p:ph type="sldNum" sz="quarter" idx="12"/>
          </p:nvPr>
        </p:nvSpPr>
        <p:spPr/>
        <p:txBody>
          <a:bodyPr/>
          <a:lstStyle/>
          <a:p>
            <a:fld id="{8922F79C-64A1-3D46-A01B-7C94B1EF2648}" type="slidenum">
              <a:rPr lang="en-US" smtClean="0"/>
              <a:pPr/>
              <a:t>2</a:t>
            </a:fld>
            <a:endParaRPr lang="en-US" dirty="0">
              <a:latin typeface="Arial" panose="020B0604020202020204" pitchFamily="34" charset="0"/>
            </a:endParaRPr>
          </a:p>
        </p:txBody>
      </p:sp>
      <p:grpSp>
        <p:nvGrpSpPr>
          <p:cNvPr id="2" name="Group 1">
            <a:extLst>
              <a:ext uri="{FF2B5EF4-FFF2-40B4-BE49-F238E27FC236}">
                <a16:creationId xmlns:a16="http://schemas.microsoft.com/office/drawing/2014/main" id="{2B5F897E-D764-F14C-8D25-2DB842EEAA8A}"/>
              </a:ext>
            </a:extLst>
          </p:cNvPr>
          <p:cNvGrpSpPr/>
          <p:nvPr/>
        </p:nvGrpSpPr>
        <p:grpSpPr>
          <a:xfrm>
            <a:off x="4747767" y="1079998"/>
            <a:ext cx="3851816" cy="3535280"/>
            <a:chOff x="4747767" y="1079998"/>
            <a:chExt cx="3851816" cy="3535280"/>
          </a:xfrm>
        </p:grpSpPr>
        <p:pic>
          <p:nvPicPr>
            <p:cNvPr id="7" name="Picture Placeholder 7" descr="Photo of spectators at the Stoke Mandeville Games.">
              <a:extLst>
                <a:ext uri="{FF2B5EF4-FFF2-40B4-BE49-F238E27FC236}">
                  <a16:creationId xmlns:a16="http://schemas.microsoft.com/office/drawing/2014/main" id="{56B02524-F310-5344-A29F-31626E4BF8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 b="-301"/>
            <a:stretch/>
          </p:blipFill>
          <p:spPr>
            <a:xfrm>
              <a:off x="4747767" y="1079998"/>
              <a:ext cx="3851816" cy="3337200"/>
            </a:xfrm>
            <a:prstGeom prst="rect">
              <a:avLst/>
            </a:prstGeom>
          </p:spPr>
        </p:pic>
        <p:sp>
          <p:nvSpPr>
            <p:cNvPr id="9" name="TextBox 8">
              <a:extLst>
                <a:ext uri="{FF2B5EF4-FFF2-40B4-BE49-F238E27FC236}">
                  <a16:creationId xmlns:a16="http://schemas.microsoft.com/office/drawing/2014/main" id="{2CA7AE65-DE08-4549-B619-4BF28ED2EE1F}"/>
                </a:ext>
              </a:extLst>
            </p:cNvPr>
            <p:cNvSpPr txBox="1"/>
            <p:nvPr/>
          </p:nvSpPr>
          <p:spPr>
            <a:xfrm>
              <a:off x="7439328" y="4399834"/>
              <a:ext cx="1143262" cy="215444"/>
            </a:xfrm>
            <a:prstGeom prst="rect">
              <a:avLst/>
            </a:prstGeom>
            <a:noFill/>
          </p:spPr>
          <p:txBody>
            <a:bodyPr wrap="none" rtlCol="0">
              <a:spAutoFit/>
            </a:bodyPr>
            <a:lstStyle/>
            <a:p>
              <a:pPr algn="r"/>
              <a:r>
                <a:rPr lang="en-GB" sz="800" dirty="0"/>
                <a:t>© Christopher Payne</a:t>
              </a:r>
            </a:p>
          </p:txBody>
        </p:sp>
      </p:grpSp>
      <p:sp>
        <p:nvSpPr>
          <p:cNvPr id="11" name="Content Placeholder 1">
            <a:extLst>
              <a:ext uri="{FF2B5EF4-FFF2-40B4-BE49-F238E27FC236}">
                <a16:creationId xmlns:a16="http://schemas.microsoft.com/office/drawing/2014/main" id="{DB1D006D-5898-C84F-A9A6-825E3EF136C6}"/>
              </a:ext>
            </a:extLst>
          </p:cNvPr>
          <p:cNvSpPr>
            <a:spLocks noGrp="1"/>
          </p:cNvSpPr>
          <p:nvPr>
            <p:ph sz="half" idx="1"/>
          </p:nvPr>
        </p:nvSpPr>
        <p:spPr>
          <a:xfrm>
            <a:off x="453838" y="1934576"/>
            <a:ext cx="3714508" cy="1909634"/>
          </a:xfrm>
        </p:spPr>
        <p:txBody>
          <a:bodyPr/>
          <a:lstStyle/>
          <a:p>
            <a:pPr marL="0" indent="0">
              <a:buNone/>
            </a:pPr>
            <a:r>
              <a:rPr lang="en-US" sz="1400" dirty="0"/>
              <a:t>Nearly 70 years ago, </a:t>
            </a:r>
            <a:r>
              <a:rPr lang="en-US" sz="1400" b="1" dirty="0"/>
              <a:t>Sir Ludwig Guttmann</a:t>
            </a:r>
            <a:r>
              <a:rPr lang="en-US" sz="1400" dirty="0"/>
              <a:t>, a doctor at Stoke Mandeville Hospital, in Great Britain, </a:t>
            </a:r>
            <a:r>
              <a:rPr lang="en-US" sz="1400" dirty="0" err="1"/>
              <a:t>organised</a:t>
            </a:r>
            <a:r>
              <a:rPr lang="en-US" sz="1400" dirty="0"/>
              <a:t> the first sports competition for people recovering from spinal injuries.</a:t>
            </a:r>
          </a:p>
          <a:p>
            <a:endParaRPr lang="en-US" dirty="0"/>
          </a:p>
        </p:txBody>
      </p:sp>
      <p:sp>
        <p:nvSpPr>
          <p:cNvPr id="12" name="Content Placeholder 1">
            <a:extLst>
              <a:ext uri="{FF2B5EF4-FFF2-40B4-BE49-F238E27FC236}">
                <a16:creationId xmlns:a16="http://schemas.microsoft.com/office/drawing/2014/main" id="{B2EA72AE-DA5E-D748-AE5F-AEE4EE1C9C97}"/>
              </a:ext>
            </a:extLst>
          </p:cNvPr>
          <p:cNvSpPr txBox="1">
            <a:spLocks/>
          </p:cNvSpPr>
          <p:nvPr/>
        </p:nvSpPr>
        <p:spPr>
          <a:xfrm>
            <a:off x="453838" y="1429443"/>
            <a:ext cx="3886200" cy="1224453"/>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4000" b="1" dirty="0">
                <a:solidFill>
                  <a:srgbClr val="EE334E"/>
                </a:solidFill>
                <a:cs typeface="Arial" panose="020B0604020202020204" pitchFamily="34" charset="0"/>
              </a:rPr>
              <a:t>1948</a:t>
            </a:r>
          </a:p>
        </p:txBody>
      </p:sp>
    </p:spTree>
    <p:extLst>
      <p:ext uri="{BB962C8B-B14F-4D97-AF65-F5344CB8AC3E}">
        <p14:creationId xmlns:p14="http://schemas.microsoft.com/office/powerpoint/2010/main" val="3362629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2">
            <a:extLst>
              <a:ext uri="{FF2B5EF4-FFF2-40B4-BE49-F238E27FC236}">
                <a16:creationId xmlns:a16="http://schemas.microsoft.com/office/drawing/2014/main" id="{C9A3557C-76DF-F244-A310-A14E606858CE}"/>
              </a:ext>
            </a:extLst>
          </p:cNvPr>
          <p:cNvSpPr txBox="1">
            <a:spLocks/>
          </p:cNvSpPr>
          <p:nvPr/>
        </p:nvSpPr>
        <p:spPr>
          <a:xfrm>
            <a:off x="454902" y="4137400"/>
            <a:ext cx="4051953" cy="344550"/>
          </a:xfrm>
          <a:prstGeom prst="rect">
            <a:avLst/>
          </a:prstGeom>
          <a:solidFill>
            <a:srgbClr val="EE334E"/>
          </a:solid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lnSpc>
                <a:spcPct val="100000"/>
              </a:lnSpc>
            </a:pPr>
            <a:r>
              <a:rPr lang="en-US" sz="1100" dirty="0"/>
              <a:t>Rome 1960, Italy</a:t>
            </a:r>
          </a:p>
        </p:txBody>
      </p:sp>
      <p:sp>
        <p:nvSpPr>
          <p:cNvPr id="18" name="Text Placeholder 2">
            <a:extLst>
              <a:ext uri="{FF2B5EF4-FFF2-40B4-BE49-F238E27FC236}">
                <a16:creationId xmlns:a16="http://schemas.microsoft.com/office/drawing/2014/main" id="{FC2AAC8E-AEC3-4D49-ADBE-375A96C10523}"/>
              </a:ext>
            </a:extLst>
          </p:cNvPr>
          <p:cNvSpPr txBox="1">
            <a:spLocks/>
          </p:cNvSpPr>
          <p:nvPr/>
        </p:nvSpPr>
        <p:spPr>
          <a:xfrm>
            <a:off x="4506856" y="4138463"/>
            <a:ext cx="4063935" cy="342425"/>
          </a:xfrm>
          <a:prstGeom prst="rect">
            <a:avLst/>
          </a:prstGeom>
          <a:solidFill>
            <a:srgbClr val="EE334E"/>
          </a:solid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lnSpc>
                <a:spcPct val="100000"/>
              </a:lnSpc>
            </a:pPr>
            <a:r>
              <a:rPr lang="en-US" sz="1100" dirty="0"/>
              <a:t>Rio 2016</a:t>
            </a:r>
            <a:r>
              <a:rPr lang="en-US" sz="1100"/>
              <a:t>, Brazil</a:t>
            </a:r>
            <a:endParaRPr lang="en-US" sz="1100" dirty="0"/>
          </a:p>
        </p:txBody>
      </p:sp>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4809202" cy="249299"/>
          </a:xfrm>
        </p:spPr>
        <p:txBody>
          <a:bodyPr/>
          <a:lstStyle/>
          <a:p>
            <a:r>
              <a:rPr lang="en-US" sz="1800" dirty="0"/>
              <a:t>Paralympic Summer games 1960-2016</a:t>
            </a:r>
          </a:p>
        </p:txBody>
      </p:sp>
      <p:sp>
        <p:nvSpPr>
          <p:cNvPr id="15" name="Text Placeholder 20">
            <a:extLst>
              <a:ext uri="{FF2B5EF4-FFF2-40B4-BE49-F238E27FC236}">
                <a16:creationId xmlns:a16="http://schemas.microsoft.com/office/drawing/2014/main" id="{8421548F-8CB3-844D-8B94-92CD181A67D8}"/>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grpSp>
        <p:nvGrpSpPr>
          <p:cNvPr id="6" name="Group 5">
            <a:extLst>
              <a:ext uri="{FF2B5EF4-FFF2-40B4-BE49-F238E27FC236}">
                <a16:creationId xmlns:a16="http://schemas.microsoft.com/office/drawing/2014/main" id="{EA2CEB90-8B64-D042-A0D4-65BFF3CF2F54}"/>
              </a:ext>
            </a:extLst>
          </p:cNvPr>
          <p:cNvGrpSpPr/>
          <p:nvPr/>
        </p:nvGrpSpPr>
        <p:grpSpPr>
          <a:xfrm>
            <a:off x="1430192" y="1465415"/>
            <a:ext cx="2607088" cy="920217"/>
            <a:chOff x="1430192" y="1465415"/>
            <a:chExt cx="2607088" cy="920217"/>
          </a:xfrm>
        </p:grpSpPr>
        <p:sp>
          <p:nvSpPr>
            <p:cNvPr id="35" name="Content Placeholder 1">
              <a:extLst>
                <a:ext uri="{FF2B5EF4-FFF2-40B4-BE49-F238E27FC236}">
                  <a16:creationId xmlns:a16="http://schemas.microsoft.com/office/drawing/2014/main" id="{9EE430A6-308D-7B43-B05E-4EAD3EDEAF15}"/>
                </a:ext>
              </a:extLst>
            </p:cNvPr>
            <p:cNvSpPr txBox="1">
              <a:spLocks/>
            </p:cNvSpPr>
            <p:nvPr/>
          </p:nvSpPr>
          <p:spPr>
            <a:xfrm>
              <a:off x="1430192" y="1465415"/>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US" sz="4000" b="1" dirty="0">
                  <a:solidFill>
                    <a:srgbClr val="EE334E"/>
                  </a:solidFill>
                  <a:cs typeface="Arial" panose="020B0604020202020204" pitchFamily="34" charset="0"/>
                </a:rPr>
                <a:t>400</a:t>
              </a:r>
            </a:p>
          </p:txBody>
        </p:sp>
        <p:sp>
          <p:nvSpPr>
            <p:cNvPr id="2" name="TextBox 1">
              <a:extLst>
                <a:ext uri="{FF2B5EF4-FFF2-40B4-BE49-F238E27FC236}">
                  <a16:creationId xmlns:a16="http://schemas.microsoft.com/office/drawing/2014/main" id="{188E2D8C-F919-FD4C-AC65-0346BC4A3C5E}"/>
                </a:ext>
              </a:extLst>
            </p:cNvPr>
            <p:cNvSpPr txBox="1"/>
            <p:nvPr/>
          </p:nvSpPr>
          <p:spPr>
            <a:xfrm>
              <a:off x="2624727" y="2108633"/>
              <a:ext cx="1412552" cy="276999"/>
            </a:xfrm>
            <a:prstGeom prst="rect">
              <a:avLst/>
            </a:prstGeom>
            <a:noFill/>
          </p:spPr>
          <p:txBody>
            <a:bodyPr wrap="square" rtlCol="0">
              <a:spAutoFit/>
            </a:bodyPr>
            <a:lstStyle/>
            <a:p>
              <a:pPr algn="r"/>
              <a:r>
                <a:rPr lang="en-US" sz="1200" dirty="0"/>
                <a:t>athletes</a:t>
              </a:r>
              <a:endParaRPr lang="en-GB" sz="1200" dirty="0"/>
            </a:p>
          </p:txBody>
        </p:sp>
      </p:grpSp>
      <p:grpSp>
        <p:nvGrpSpPr>
          <p:cNvPr id="9" name="Group 8">
            <a:extLst>
              <a:ext uri="{FF2B5EF4-FFF2-40B4-BE49-F238E27FC236}">
                <a16:creationId xmlns:a16="http://schemas.microsoft.com/office/drawing/2014/main" id="{0DD75406-8C80-9142-9DB7-55B12E3A4DB4}"/>
              </a:ext>
            </a:extLst>
          </p:cNvPr>
          <p:cNvGrpSpPr/>
          <p:nvPr/>
        </p:nvGrpSpPr>
        <p:grpSpPr>
          <a:xfrm>
            <a:off x="5148824" y="1465415"/>
            <a:ext cx="2607088" cy="920217"/>
            <a:chOff x="5148824" y="1465415"/>
            <a:chExt cx="2607088" cy="920217"/>
          </a:xfrm>
        </p:grpSpPr>
        <p:sp>
          <p:nvSpPr>
            <p:cNvPr id="47" name="Content Placeholder 1">
              <a:extLst>
                <a:ext uri="{FF2B5EF4-FFF2-40B4-BE49-F238E27FC236}">
                  <a16:creationId xmlns:a16="http://schemas.microsoft.com/office/drawing/2014/main" id="{9F3E38C8-D3A7-4144-A65A-605AA95CEF65}"/>
                </a:ext>
              </a:extLst>
            </p:cNvPr>
            <p:cNvSpPr txBox="1">
              <a:spLocks/>
            </p:cNvSpPr>
            <p:nvPr/>
          </p:nvSpPr>
          <p:spPr>
            <a:xfrm>
              <a:off x="5148824" y="1465415"/>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4000" b="1" dirty="0">
                  <a:solidFill>
                    <a:srgbClr val="EE334E"/>
                  </a:solidFill>
                  <a:cs typeface="Arial" panose="020B0604020202020204" pitchFamily="34" charset="0"/>
                </a:rPr>
                <a:t>4,328</a:t>
              </a:r>
            </a:p>
          </p:txBody>
        </p:sp>
        <p:sp>
          <p:nvSpPr>
            <p:cNvPr id="57" name="TextBox 56">
              <a:extLst>
                <a:ext uri="{FF2B5EF4-FFF2-40B4-BE49-F238E27FC236}">
                  <a16:creationId xmlns:a16="http://schemas.microsoft.com/office/drawing/2014/main" id="{E5D396BA-D2DB-3D4A-9A44-4C79AE02F4D8}"/>
                </a:ext>
              </a:extLst>
            </p:cNvPr>
            <p:cNvSpPr txBox="1"/>
            <p:nvPr/>
          </p:nvSpPr>
          <p:spPr>
            <a:xfrm>
              <a:off x="5148824" y="2108633"/>
              <a:ext cx="1412552" cy="276999"/>
            </a:xfrm>
            <a:prstGeom prst="rect">
              <a:avLst/>
            </a:prstGeom>
            <a:noFill/>
          </p:spPr>
          <p:txBody>
            <a:bodyPr wrap="square" rtlCol="0">
              <a:spAutoFit/>
            </a:bodyPr>
            <a:lstStyle/>
            <a:p>
              <a:r>
                <a:rPr lang="en-US" sz="1200" dirty="0"/>
                <a:t>athletes</a:t>
              </a:r>
              <a:endParaRPr lang="en-GB" sz="1200" dirty="0"/>
            </a:p>
          </p:txBody>
        </p:sp>
      </p:grpSp>
      <p:grpSp>
        <p:nvGrpSpPr>
          <p:cNvPr id="7" name="Group 6">
            <a:extLst>
              <a:ext uri="{FF2B5EF4-FFF2-40B4-BE49-F238E27FC236}">
                <a16:creationId xmlns:a16="http://schemas.microsoft.com/office/drawing/2014/main" id="{8813D120-7054-714B-88D9-FAC47E0141D5}"/>
              </a:ext>
            </a:extLst>
          </p:cNvPr>
          <p:cNvGrpSpPr/>
          <p:nvPr/>
        </p:nvGrpSpPr>
        <p:grpSpPr>
          <a:xfrm>
            <a:off x="1430192" y="2300361"/>
            <a:ext cx="2607088" cy="916956"/>
            <a:chOff x="1430192" y="2300361"/>
            <a:chExt cx="2607088" cy="916956"/>
          </a:xfrm>
        </p:grpSpPr>
        <p:sp>
          <p:nvSpPr>
            <p:cNvPr id="36" name="Content Placeholder 1">
              <a:extLst>
                <a:ext uri="{FF2B5EF4-FFF2-40B4-BE49-F238E27FC236}">
                  <a16:creationId xmlns:a16="http://schemas.microsoft.com/office/drawing/2014/main" id="{E3FF3B39-4772-354E-9399-D82B19AB42F6}"/>
                </a:ext>
              </a:extLst>
            </p:cNvPr>
            <p:cNvSpPr txBox="1">
              <a:spLocks/>
            </p:cNvSpPr>
            <p:nvPr/>
          </p:nvSpPr>
          <p:spPr>
            <a:xfrm>
              <a:off x="1430192" y="2300361"/>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US" sz="4000" b="1" dirty="0">
                  <a:solidFill>
                    <a:srgbClr val="EE334E"/>
                  </a:solidFill>
                  <a:cs typeface="Arial" panose="020B0604020202020204" pitchFamily="34" charset="0"/>
                </a:rPr>
                <a:t>23</a:t>
              </a:r>
            </a:p>
          </p:txBody>
        </p:sp>
        <p:sp>
          <p:nvSpPr>
            <p:cNvPr id="59" name="TextBox 58">
              <a:extLst>
                <a:ext uri="{FF2B5EF4-FFF2-40B4-BE49-F238E27FC236}">
                  <a16:creationId xmlns:a16="http://schemas.microsoft.com/office/drawing/2014/main" id="{F321481E-1B48-FD4D-9F6B-FAA882031DC7}"/>
                </a:ext>
              </a:extLst>
            </p:cNvPr>
            <p:cNvSpPr txBox="1"/>
            <p:nvPr/>
          </p:nvSpPr>
          <p:spPr>
            <a:xfrm>
              <a:off x="2624727" y="2940318"/>
              <a:ext cx="1412552" cy="276999"/>
            </a:xfrm>
            <a:prstGeom prst="rect">
              <a:avLst/>
            </a:prstGeom>
            <a:noFill/>
          </p:spPr>
          <p:txBody>
            <a:bodyPr wrap="square" rtlCol="0">
              <a:spAutoFit/>
            </a:bodyPr>
            <a:lstStyle/>
            <a:p>
              <a:pPr algn="r"/>
              <a:r>
                <a:rPr lang="en-US" sz="1200" dirty="0"/>
                <a:t>countries</a:t>
              </a:r>
              <a:endParaRPr lang="en-GB" sz="1200" dirty="0"/>
            </a:p>
          </p:txBody>
        </p:sp>
      </p:grpSp>
      <p:grpSp>
        <p:nvGrpSpPr>
          <p:cNvPr id="10" name="Group 9">
            <a:extLst>
              <a:ext uri="{FF2B5EF4-FFF2-40B4-BE49-F238E27FC236}">
                <a16:creationId xmlns:a16="http://schemas.microsoft.com/office/drawing/2014/main" id="{E2D43D39-019C-7B4A-A117-4F301E54D0B8}"/>
              </a:ext>
            </a:extLst>
          </p:cNvPr>
          <p:cNvGrpSpPr/>
          <p:nvPr/>
        </p:nvGrpSpPr>
        <p:grpSpPr>
          <a:xfrm>
            <a:off x="5148824" y="2300361"/>
            <a:ext cx="2607088" cy="916956"/>
            <a:chOff x="5148824" y="2300361"/>
            <a:chExt cx="2607088" cy="916956"/>
          </a:xfrm>
        </p:grpSpPr>
        <p:sp>
          <p:nvSpPr>
            <p:cNvPr id="48" name="Content Placeholder 1">
              <a:extLst>
                <a:ext uri="{FF2B5EF4-FFF2-40B4-BE49-F238E27FC236}">
                  <a16:creationId xmlns:a16="http://schemas.microsoft.com/office/drawing/2014/main" id="{D45C00B0-B56A-FE46-96EC-C906CF6DBFF2}"/>
                </a:ext>
              </a:extLst>
            </p:cNvPr>
            <p:cNvSpPr txBox="1">
              <a:spLocks/>
            </p:cNvSpPr>
            <p:nvPr/>
          </p:nvSpPr>
          <p:spPr>
            <a:xfrm>
              <a:off x="5148824" y="2300361"/>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4000" b="1" dirty="0">
                  <a:solidFill>
                    <a:srgbClr val="EE334E"/>
                  </a:solidFill>
                  <a:cs typeface="Arial" panose="020B0604020202020204" pitchFamily="34" charset="0"/>
                </a:rPr>
                <a:t>159</a:t>
              </a:r>
            </a:p>
          </p:txBody>
        </p:sp>
        <p:sp>
          <p:nvSpPr>
            <p:cNvPr id="61" name="TextBox 60">
              <a:extLst>
                <a:ext uri="{FF2B5EF4-FFF2-40B4-BE49-F238E27FC236}">
                  <a16:creationId xmlns:a16="http://schemas.microsoft.com/office/drawing/2014/main" id="{69175C4A-4872-1B4F-803B-4C2B1B28BF8E}"/>
                </a:ext>
              </a:extLst>
            </p:cNvPr>
            <p:cNvSpPr txBox="1"/>
            <p:nvPr/>
          </p:nvSpPr>
          <p:spPr>
            <a:xfrm>
              <a:off x="5148824" y="2940318"/>
              <a:ext cx="1412552" cy="276999"/>
            </a:xfrm>
            <a:prstGeom prst="rect">
              <a:avLst/>
            </a:prstGeom>
            <a:noFill/>
          </p:spPr>
          <p:txBody>
            <a:bodyPr wrap="square" rtlCol="0">
              <a:spAutoFit/>
            </a:bodyPr>
            <a:lstStyle/>
            <a:p>
              <a:r>
                <a:rPr lang="en-US" sz="1200" dirty="0"/>
                <a:t>countries</a:t>
              </a:r>
              <a:endParaRPr lang="en-GB" sz="1200" dirty="0"/>
            </a:p>
          </p:txBody>
        </p:sp>
      </p:grpSp>
      <p:grpSp>
        <p:nvGrpSpPr>
          <p:cNvPr id="8" name="Group 7">
            <a:extLst>
              <a:ext uri="{FF2B5EF4-FFF2-40B4-BE49-F238E27FC236}">
                <a16:creationId xmlns:a16="http://schemas.microsoft.com/office/drawing/2014/main" id="{CA3AABFA-C6A3-6F4C-8A1F-D2C69BAAF419}"/>
              </a:ext>
            </a:extLst>
          </p:cNvPr>
          <p:cNvGrpSpPr/>
          <p:nvPr/>
        </p:nvGrpSpPr>
        <p:grpSpPr>
          <a:xfrm>
            <a:off x="1430192" y="3146557"/>
            <a:ext cx="2607088" cy="910060"/>
            <a:chOff x="1430192" y="3146557"/>
            <a:chExt cx="2607088" cy="910060"/>
          </a:xfrm>
        </p:grpSpPr>
        <p:sp>
          <p:nvSpPr>
            <p:cNvPr id="37" name="Content Placeholder 1">
              <a:extLst>
                <a:ext uri="{FF2B5EF4-FFF2-40B4-BE49-F238E27FC236}">
                  <a16:creationId xmlns:a16="http://schemas.microsoft.com/office/drawing/2014/main" id="{296E5FEE-3022-9444-88AC-42374D8F07AC}"/>
                </a:ext>
              </a:extLst>
            </p:cNvPr>
            <p:cNvSpPr txBox="1">
              <a:spLocks/>
            </p:cNvSpPr>
            <p:nvPr/>
          </p:nvSpPr>
          <p:spPr>
            <a:xfrm>
              <a:off x="1430192" y="3146557"/>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US" sz="4000" b="1" dirty="0">
                  <a:solidFill>
                    <a:srgbClr val="EE334E"/>
                  </a:solidFill>
                  <a:cs typeface="Arial" panose="020B0604020202020204" pitchFamily="34" charset="0"/>
                </a:rPr>
                <a:t>8</a:t>
              </a:r>
            </a:p>
          </p:txBody>
        </p:sp>
        <p:sp>
          <p:nvSpPr>
            <p:cNvPr id="63" name="TextBox 62">
              <a:extLst>
                <a:ext uri="{FF2B5EF4-FFF2-40B4-BE49-F238E27FC236}">
                  <a16:creationId xmlns:a16="http://schemas.microsoft.com/office/drawing/2014/main" id="{D988624C-3665-C84C-B953-CA6D9EB1811C}"/>
                </a:ext>
              </a:extLst>
            </p:cNvPr>
            <p:cNvSpPr txBox="1"/>
            <p:nvPr/>
          </p:nvSpPr>
          <p:spPr>
            <a:xfrm>
              <a:off x="2624727" y="3779618"/>
              <a:ext cx="1412552" cy="276999"/>
            </a:xfrm>
            <a:prstGeom prst="rect">
              <a:avLst/>
            </a:prstGeom>
            <a:noFill/>
          </p:spPr>
          <p:txBody>
            <a:bodyPr wrap="square" rtlCol="0">
              <a:spAutoFit/>
            </a:bodyPr>
            <a:lstStyle/>
            <a:p>
              <a:pPr algn="r"/>
              <a:r>
                <a:rPr lang="en-US" sz="1200" dirty="0"/>
                <a:t>sports</a:t>
              </a:r>
              <a:endParaRPr lang="en-GB" sz="1200" dirty="0"/>
            </a:p>
          </p:txBody>
        </p:sp>
      </p:grpSp>
      <p:grpSp>
        <p:nvGrpSpPr>
          <p:cNvPr id="11" name="Group 10">
            <a:extLst>
              <a:ext uri="{FF2B5EF4-FFF2-40B4-BE49-F238E27FC236}">
                <a16:creationId xmlns:a16="http://schemas.microsoft.com/office/drawing/2014/main" id="{56773D20-59F6-7E47-8721-04278A54C07C}"/>
              </a:ext>
            </a:extLst>
          </p:cNvPr>
          <p:cNvGrpSpPr/>
          <p:nvPr/>
        </p:nvGrpSpPr>
        <p:grpSpPr>
          <a:xfrm>
            <a:off x="5148824" y="3146557"/>
            <a:ext cx="2607088" cy="910060"/>
            <a:chOff x="5148824" y="3146557"/>
            <a:chExt cx="2607088" cy="910060"/>
          </a:xfrm>
        </p:grpSpPr>
        <p:sp>
          <p:nvSpPr>
            <p:cNvPr id="49" name="Content Placeholder 1">
              <a:extLst>
                <a:ext uri="{FF2B5EF4-FFF2-40B4-BE49-F238E27FC236}">
                  <a16:creationId xmlns:a16="http://schemas.microsoft.com/office/drawing/2014/main" id="{ED53DF8E-323F-974E-AF3C-51A0F21E79B8}"/>
                </a:ext>
              </a:extLst>
            </p:cNvPr>
            <p:cNvSpPr txBox="1">
              <a:spLocks/>
            </p:cNvSpPr>
            <p:nvPr/>
          </p:nvSpPr>
          <p:spPr>
            <a:xfrm>
              <a:off x="5148824" y="3146557"/>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4000" b="1" dirty="0">
                  <a:solidFill>
                    <a:srgbClr val="EE334E"/>
                  </a:solidFill>
                  <a:cs typeface="Arial" panose="020B0604020202020204" pitchFamily="34" charset="0"/>
                </a:rPr>
                <a:t>22</a:t>
              </a:r>
            </a:p>
          </p:txBody>
        </p:sp>
        <p:sp>
          <p:nvSpPr>
            <p:cNvPr id="65" name="TextBox 64">
              <a:extLst>
                <a:ext uri="{FF2B5EF4-FFF2-40B4-BE49-F238E27FC236}">
                  <a16:creationId xmlns:a16="http://schemas.microsoft.com/office/drawing/2014/main" id="{176C0A12-C497-934F-AB07-9959085C5816}"/>
                </a:ext>
              </a:extLst>
            </p:cNvPr>
            <p:cNvSpPr txBox="1"/>
            <p:nvPr/>
          </p:nvSpPr>
          <p:spPr>
            <a:xfrm>
              <a:off x="5148824" y="3779618"/>
              <a:ext cx="1412552" cy="276999"/>
            </a:xfrm>
            <a:prstGeom prst="rect">
              <a:avLst/>
            </a:prstGeom>
            <a:noFill/>
          </p:spPr>
          <p:txBody>
            <a:bodyPr wrap="square" rtlCol="0">
              <a:spAutoFit/>
            </a:bodyPr>
            <a:lstStyle/>
            <a:p>
              <a:r>
                <a:rPr lang="en-US" sz="1200" dirty="0"/>
                <a:t>sports</a:t>
              </a:r>
              <a:endParaRPr lang="en-GB" sz="1200" dirty="0"/>
            </a:p>
          </p:txBody>
        </p:sp>
      </p:grpSp>
      <p:pic>
        <p:nvPicPr>
          <p:cNvPr id="67" name="Content Placeholder 10" descr="Photo of the opening ceremony of the Rome 1960 Paralympic Games.">
            <a:extLst>
              <a:ext uri="{FF2B5EF4-FFF2-40B4-BE49-F238E27FC236}">
                <a16:creationId xmlns:a16="http://schemas.microsoft.com/office/drawing/2014/main" id="{A2BBD624-0FCF-8F41-BBE1-04555066F910}"/>
              </a:ext>
            </a:extLst>
          </p:cNvPr>
          <p:cNvPicPr preferRelativeResize="0">
            <a:picLocks noGrp="1"/>
          </p:cNvPicPr>
          <p:nvPr>
            <p:ph sz="half" idx="1"/>
          </p:nvPr>
        </p:nvPicPr>
        <p:blipFill rotWithShape="1">
          <a:blip r:embed="rId3" cstate="screen">
            <a:extLst>
              <a:ext uri="{28A0092B-C50C-407E-A947-70E740481C1C}">
                <a14:useLocalDpi xmlns:a14="http://schemas.microsoft.com/office/drawing/2010/main"/>
              </a:ext>
            </a:extLst>
          </a:blip>
          <a:srcRect/>
          <a:stretch/>
        </p:blipFill>
        <p:spPr>
          <a:xfrm>
            <a:off x="454902" y="1654080"/>
            <a:ext cx="1800000" cy="2306970"/>
          </a:xfrm>
        </p:spPr>
      </p:pic>
      <p:sp>
        <p:nvSpPr>
          <p:cNvPr id="28" name="TextBox 27">
            <a:extLst>
              <a:ext uri="{FF2B5EF4-FFF2-40B4-BE49-F238E27FC236}">
                <a16:creationId xmlns:a16="http://schemas.microsoft.com/office/drawing/2014/main" id="{3CC44FD7-F807-F244-BE94-F3C7853DB03E}"/>
              </a:ext>
            </a:extLst>
          </p:cNvPr>
          <p:cNvSpPr txBox="1"/>
          <p:nvPr/>
        </p:nvSpPr>
        <p:spPr>
          <a:xfrm>
            <a:off x="1104659" y="3626365"/>
            <a:ext cx="1143331" cy="338554"/>
          </a:xfrm>
          <a:prstGeom prst="rect">
            <a:avLst/>
          </a:prstGeom>
          <a:noFill/>
        </p:spPr>
        <p:txBody>
          <a:bodyPr wrap="square" lIns="0" rIns="54000" rtlCol="0">
            <a:spAutoFit/>
          </a:bodyPr>
          <a:lstStyle/>
          <a:p>
            <a:pPr algn="r"/>
            <a:r>
              <a:rPr lang="en-GB" sz="800" dirty="0">
                <a:solidFill>
                  <a:schemeClr val="bg1"/>
                </a:solidFill>
              </a:rPr>
              <a:t>© Italian Institute for Disabled Workers</a:t>
            </a:r>
          </a:p>
        </p:txBody>
      </p:sp>
      <p:grpSp>
        <p:nvGrpSpPr>
          <p:cNvPr id="13" name="Group 12">
            <a:extLst>
              <a:ext uri="{FF2B5EF4-FFF2-40B4-BE49-F238E27FC236}">
                <a16:creationId xmlns:a16="http://schemas.microsoft.com/office/drawing/2014/main" id="{6A535148-31FB-4E41-8C03-1C50CE04254A}"/>
              </a:ext>
            </a:extLst>
          </p:cNvPr>
          <p:cNvGrpSpPr/>
          <p:nvPr/>
        </p:nvGrpSpPr>
        <p:grpSpPr>
          <a:xfrm>
            <a:off x="6770789" y="1683785"/>
            <a:ext cx="1800001" cy="2293060"/>
            <a:chOff x="6770789" y="1683785"/>
            <a:chExt cx="1800001" cy="2293060"/>
          </a:xfrm>
        </p:grpSpPr>
        <p:pic>
          <p:nvPicPr>
            <p:cNvPr id="12" name="Picture 11" descr="Photo of three Para athletes celebrating.">
              <a:extLst>
                <a:ext uri="{FF2B5EF4-FFF2-40B4-BE49-F238E27FC236}">
                  <a16:creationId xmlns:a16="http://schemas.microsoft.com/office/drawing/2014/main" id="{387954C8-1055-2F42-9AF9-A1B479729F64}"/>
                </a:ext>
              </a:extLst>
            </p:cNvPr>
            <p:cNvPicPr>
              <a:picLocks noChangeAspect="1"/>
            </p:cNvPicPr>
            <p:nvPr/>
          </p:nvPicPr>
          <p:blipFill rotWithShape="1">
            <a:blip r:embed="rId4"/>
            <a:srcRect l="1730" t="14823" r="4738" b="19446"/>
            <a:stretch/>
          </p:blipFill>
          <p:spPr>
            <a:xfrm>
              <a:off x="6770789" y="1683785"/>
              <a:ext cx="1800001" cy="2293060"/>
            </a:xfrm>
            <a:prstGeom prst="rect">
              <a:avLst/>
            </a:prstGeom>
          </p:spPr>
        </p:pic>
        <p:sp>
          <p:nvSpPr>
            <p:cNvPr id="29" name="TextBox 28">
              <a:extLst>
                <a:ext uri="{FF2B5EF4-FFF2-40B4-BE49-F238E27FC236}">
                  <a16:creationId xmlns:a16="http://schemas.microsoft.com/office/drawing/2014/main" id="{2BB62B98-364D-EC48-BBD9-697A8C270E71}"/>
                </a:ext>
              </a:extLst>
            </p:cNvPr>
            <p:cNvSpPr txBox="1"/>
            <p:nvPr/>
          </p:nvSpPr>
          <p:spPr>
            <a:xfrm>
              <a:off x="7010629" y="3731962"/>
              <a:ext cx="1540807" cy="215444"/>
            </a:xfrm>
            <a:prstGeom prst="rect">
              <a:avLst/>
            </a:prstGeom>
            <a:noFill/>
          </p:spPr>
          <p:txBody>
            <a:bodyPr wrap="none" rtlCol="0">
              <a:spAutoFit/>
            </a:bodyPr>
            <a:lstStyle/>
            <a:p>
              <a:pPr algn="r"/>
              <a:r>
                <a:rPr lang="en-GB" sz="800" dirty="0">
                  <a:solidFill>
                    <a:schemeClr val="bg1"/>
                  </a:solidFill>
                </a:rPr>
                <a:t>© Anthony Edgar for OIS/IOC</a:t>
              </a:r>
            </a:p>
          </p:txBody>
        </p:sp>
      </p:grpSp>
      <p:sp>
        <p:nvSpPr>
          <p:cNvPr id="34" name="Chevron 33">
            <a:extLst>
              <a:ext uri="{FF2B5EF4-FFF2-40B4-BE49-F238E27FC236}">
                <a16:creationId xmlns:a16="http://schemas.microsoft.com/office/drawing/2014/main" id="{DDDE45EC-105E-3544-8057-21B72EDB05C1}"/>
              </a:ext>
            </a:extLst>
          </p:cNvPr>
          <p:cNvSpPr/>
          <p:nvPr/>
        </p:nvSpPr>
        <p:spPr>
          <a:xfrm>
            <a:off x="4209535" y="4085282"/>
            <a:ext cx="667265" cy="439947"/>
          </a:xfrm>
          <a:prstGeom prst="chevron">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schemeClr val="tx1"/>
              </a:solidFill>
            </a:endParaRPr>
          </a:p>
        </p:txBody>
      </p:sp>
      <p:pic>
        <p:nvPicPr>
          <p:cNvPr id="14" name="Picture 13" descr="Icon&#10;&#10;Description automatically generated">
            <a:extLst>
              <a:ext uri="{FF2B5EF4-FFF2-40B4-BE49-F238E27FC236}">
                <a16:creationId xmlns:a16="http://schemas.microsoft.com/office/drawing/2014/main" id="{CBE61EDD-1302-CA45-9725-5A7426282E4D}"/>
              </a:ext>
            </a:extLst>
          </p:cNvPr>
          <p:cNvPicPr>
            <a:picLocks noChangeAspect="1"/>
          </p:cNvPicPr>
          <p:nvPr/>
        </p:nvPicPr>
        <p:blipFill>
          <a:blip r:embed="rId5"/>
          <a:stretch>
            <a:fillRect/>
          </a:stretch>
        </p:blipFill>
        <p:spPr>
          <a:xfrm>
            <a:off x="4227825" y="1584593"/>
            <a:ext cx="730454" cy="730454"/>
          </a:xfrm>
          <a:prstGeom prst="rect">
            <a:avLst/>
          </a:prstGeom>
        </p:spPr>
      </p:pic>
      <p:pic>
        <p:nvPicPr>
          <p:cNvPr id="38" name="Picture 37" descr="Icon&#10;&#10;Description automatically generated">
            <a:extLst>
              <a:ext uri="{FF2B5EF4-FFF2-40B4-BE49-F238E27FC236}">
                <a16:creationId xmlns:a16="http://schemas.microsoft.com/office/drawing/2014/main" id="{42BB5B62-4D6F-6D42-ACD2-44829244CF13}"/>
              </a:ext>
            </a:extLst>
          </p:cNvPr>
          <p:cNvPicPr>
            <a:picLocks noChangeAspect="1"/>
          </p:cNvPicPr>
          <p:nvPr/>
        </p:nvPicPr>
        <p:blipFill>
          <a:blip r:embed="rId6"/>
          <a:stretch>
            <a:fillRect/>
          </a:stretch>
        </p:blipFill>
        <p:spPr>
          <a:xfrm>
            <a:off x="4088947" y="2315047"/>
            <a:ext cx="971275" cy="971275"/>
          </a:xfrm>
          <a:prstGeom prst="rect">
            <a:avLst/>
          </a:prstGeom>
        </p:spPr>
      </p:pic>
      <p:pic>
        <p:nvPicPr>
          <p:cNvPr id="41" name="Picture 40" descr="Icon&#10;&#10;Description automatically generated">
            <a:extLst>
              <a:ext uri="{FF2B5EF4-FFF2-40B4-BE49-F238E27FC236}">
                <a16:creationId xmlns:a16="http://schemas.microsoft.com/office/drawing/2014/main" id="{660375EC-D7F9-B349-9AA1-7F04DBD778C3}"/>
              </a:ext>
            </a:extLst>
          </p:cNvPr>
          <p:cNvPicPr>
            <a:picLocks noChangeAspect="1"/>
          </p:cNvPicPr>
          <p:nvPr/>
        </p:nvPicPr>
        <p:blipFill>
          <a:blip r:embed="rId7"/>
          <a:stretch>
            <a:fillRect/>
          </a:stretch>
        </p:blipFill>
        <p:spPr>
          <a:xfrm>
            <a:off x="4125881" y="3177034"/>
            <a:ext cx="895350" cy="895350"/>
          </a:xfrm>
          <a:prstGeom prst="rect">
            <a:avLst/>
          </a:prstGeom>
        </p:spPr>
      </p:pic>
      <p:sp>
        <p:nvSpPr>
          <p:cNvPr id="39" name="Slide Number Placeholder 5">
            <a:extLst>
              <a:ext uri="{FF2B5EF4-FFF2-40B4-BE49-F238E27FC236}">
                <a16:creationId xmlns:a16="http://schemas.microsoft.com/office/drawing/2014/main" id="{9D4FA2F8-9D91-1648-BEF0-3C99CC5902DE}"/>
              </a:ext>
            </a:extLst>
          </p:cNvPr>
          <p:cNvSpPr>
            <a:spLocks noGrp="1"/>
          </p:cNvSpPr>
          <p:nvPr>
            <p:ph type="sldNum" sz="quarter" idx="12"/>
          </p:nvPr>
        </p:nvSpPr>
        <p:spPr>
          <a:xfrm>
            <a:off x="8378755" y="4666409"/>
            <a:ext cx="407670" cy="273844"/>
          </a:xfrm>
        </p:spPr>
        <p:txBody>
          <a:bodyPr/>
          <a:lstStyle/>
          <a:p>
            <a:fld id="{8922F79C-64A1-3D46-A01B-7C94B1EF2648}" type="slidenum">
              <a:rPr lang="en-US" smtClean="0"/>
              <a:pPr/>
              <a:t>20</a:t>
            </a:fld>
            <a:endParaRPr lang="en-US" dirty="0">
              <a:latin typeface="Arial" panose="020B0604020202020204" pitchFamily="34" charset="0"/>
            </a:endParaRPr>
          </a:p>
        </p:txBody>
      </p:sp>
    </p:spTree>
    <p:extLst>
      <p:ext uri="{BB962C8B-B14F-4D97-AF65-F5344CB8AC3E}">
        <p14:creationId xmlns:p14="http://schemas.microsoft.com/office/powerpoint/2010/main" val="18811784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right)">
                                      <p:cBhvr>
                                        <p:cTn id="43" dur="1000"/>
                                        <p:tgtEl>
                                          <p:spTgt spid="7"/>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1000"/>
                                        <p:tgtEl>
                                          <p:spTgt spid="10"/>
                                        </p:tgtEl>
                                      </p:cBhvr>
                                    </p:animEffect>
                                  </p:childTnLst>
                                </p:cTn>
                              </p:par>
                            </p:childTnLst>
                          </p:cTn>
                        </p:par>
                        <p:par>
                          <p:cTn id="48" fill="hold">
                            <p:stCondLst>
                              <p:cond delay="5000"/>
                            </p:stCondLst>
                            <p:childTnLst>
                              <p:par>
                                <p:cTn id="49" presetID="10" presetClass="entr" presetSubtype="0"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childTnLst>
                                </p:cTn>
                              </p:par>
                            </p:childTnLst>
                          </p:cTn>
                        </p:par>
                        <p:par>
                          <p:cTn id="52" fill="hold">
                            <p:stCondLst>
                              <p:cond delay="5500"/>
                            </p:stCondLst>
                            <p:childTnLst>
                              <p:par>
                                <p:cTn id="53" presetID="22" presetClass="entr" presetSubtype="2"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right)">
                                      <p:cBhvr>
                                        <p:cTn id="55" dur="1000"/>
                                        <p:tgtEl>
                                          <p:spTgt spid="8"/>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5" grpId="0" build="p"/>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2">
            <a:extLst>
              <a:ext uri="{FF2B5EF4-FFF2-40B4-BE49-F238E27FC236}">
                <a16:creationId xmlns:a16="http://schemas.microsoft.com/office/drawing/2014/main" id="{C9A3557C-76DF-F244-A310-A14E606858CE}"/>
              </a:ext>
            </a:extLst>
          </p:cNvPr>
          <p:cNvSpPr txBox="1">
            <a:spLocks/>
          </p:cNvSpPr>
          <p:nvPr/>
        </p:nvSpPr>
        <p:spPr>
          <a:xfrm>
            <a:off x="454902" y="4137400"/>
            <a:ext cx="4051953" cy="344550"/>
          </a:xfrm>
          <a:prstGeom prst="rect">
            <a:avLst/>
          </a:prstGeom>
          <a:solidFill>
            <a:srgbClr val="EE334E"/>
          </a:solid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lnSpc>
                <a:spcPct val="100000"/>
              </a:lnSpc>
            </a:pPr>
            <a:r>
              <a:rPr lang="en-US" sz="1100" dirty="0" err="1"/>
              <a:t>Örnsköldsvik</a:t>
            </a:r>
            <a:r>
              <a:rPr lang="en-US" sz="1100" dirty="0"/>
              <a:t> 1976, Sweden</a:t>
            </a:r>
          </a:p>
        </p:txBody>
      </p:sp>
      <p:sp>
        <p:nvSpPr>
          <p:cNvPr id="18" name="Text Placeholder 2">
            <a:extLst>
              <a:ext uri="{FF2B5EF4-FFF2-40B4-BE49-F238E27FC236}">
                <a16:creationId xmlns:a16="http://schemas.microsoft.com/office/drawing/2014/main" id="{FC2AAC8E-AEC3-4D49-ADBE-375A96C10523}"/>
              </a:ext>
            </a:extLst>
          </p:cNvPr>
          <p:cNvSpPr txBox="1">
            <a:spLocks/>
          </p:cNvSpPr>
          <p:nvPr/>
        </p:nvSpPr>
        <p:spPr>
          <a:xfrm>
            <a:off x="4506856" y="4138463"/>
            <a:ext cx="4063935" cy="342425"/>
          </a:xfrm>
          <a:prstGeom prst="rect">
            <a:avLst/>
          </a:prstGeom>
          <a:solidFill>
            <a:srgbClr val="EE334E"/>
          </a:solid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lnSpc>
                <a:spcPct val="100000"/>
              </a:lnSpc>
            </a:pPr>
            <a:r>
              <a:rPr lang="en-US" sz="1100" dirty="0"/>
              <a:t>PyeongChang 2018, South Korea</a:t>
            </a:r>
          </a:p>
        </p:txBody>
      </p:sp>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4539897" cy="249299"/>
          </a:xfrm>
        </p:spPr>
        <p:txBody>
          <a:bodyPr/>
          <a:lstStyle/>
          <a:p>
            <a:r>
              <a:rPr lang="en-US" sz="1800" dirty="0"/>
              <a:t>Paralympic Winter games 1972-2018</a:t>
            </a:r>
          </a:p>
        </p:txBody>
      </p:sp>
      <p:sp>
        <p:nvSpPr>
          <p:cNvPr id="15" name="Text Placeholder 20">
            <a:extLst>
              <a:ext uri="{FF2B5EF4-FFF2-40B4-BE49-F238E27FC236}">
                <a16:creationId xmlns:a16="http://schemas.microsoft.com/office/drawing/2014/main" id="{8421548F-8CB3-844D-8B94-92CD181A67D8}"/>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grpSp>
        <p:nvGrpSpPr>
          <p:cNvPr id="7" name="Group 6">
            <a:extLst>
              <a:ext uri="{FF2B5EF4-FFF2-40B4-BE49-F238E27FC236}">
                <a16:creationId xmlns:a16="http://schemas.microsoft.com/office/drawing/2014/main" id="{90F3EB77-977D-E540-8C29-BE69167F0231}"/>
              </a:ext>
            </a:extLst>
          </p:cNvPr>
          <p:cNvGrpSpPr/>
          <p:nvPr/>
        </p:nvGrpSpPr>
        <p:grpSpPr>
          <a:xfrm>
            <a:off x="1430192" y="1455255"/>
            <a:ext cx="2607088" cy="930377"/>
            <a:chOff x="1430192" y="1455255"/>
            <a:chExt cx="2607088" cy="930377"/>
          </a:xfrm>
        </p:grpSpPr>
        <p:sp>
          <p:nvSpPr>
            <p:cNvPr id="35" name="Content Placeholder 1">
              <a:extLst>
                <a:ext uri="{FF2B5EF4-FFF2-40B4-BE49-F238E27FC236}">
                  <a16:creationId xmlns:a16="http://schemas.microsoft.com/office/drawing/2014/main" id="{9EE430A6-308D-7B43-B05E-4EAD3EDEAF15}"/>
                </a:ext>
              </a:extLst>
            </p:cNvPr>
            <p:cNvSpPr txBox="1">
              <a:spLocks/>
            </p:cNvSpPr>
            <p:nvPr/>
          </p:nvSpPr>
          <p:spPr>
            <a:xfrm>
              <a:off x="1430192" y="1455255"/>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US" sz="4000" b="1" dirty="0">
                  <a:solidFill>
                    <a:srgbClr val="EE334E"/>
                  </a:solidFill>
                  <a:cs typeface="Arial" panose="020B0604020202020204" pitchFamily="34" charset="0"/>
                </a:rPr>
                <a:t>53</a:t>
              </a:r>
            </a:p>
          </p:txBody>
        </p:sp>
        <p:sp>
          <p:nvSpPr>
            <p:cNvPr id="2" name="TextBox 1">
              <a:extLst>
                <a:ext uri="{FF2B5EF4-FFF2-40B4-BE49-F238E27FC236}">
                  <a16:creationId xmlns:a16="http://schemas.microsoft.com/office/drawing/2014/main" id="{188E2D8C-F919-FD4C-AC65-0346BC4A3C5E}"/>
                </a:ext>
              </a:extLst>
            </p:cNvPr>
            <p:cNvSpPr txBox="1"/>
            <p:nvPr/>
          </p:nvSpPr>
          <p:spPr>
            <a:xfrm>
              <a:off x="2624728" y="2108633"/>
              <a:ext cx="1412552" cy="276999"/>
            </a:xfrm>
            <a:prstGeom prst="rect">
              <a:avLst/>
            </a:prstGeom>
            <a:noFill/>
          </p:spPr>
          <p:txBody>
            <a:bodyPr wrap="square" rtlCol="0">
              <a:spAutoFit/>
            </a:bodyPr>
            <a:lstStyle/>
            <a:p>
              <a:pPr algn="r"/>
              <a:r>
                <a:rPr lang="en-US" sz="1200" dirty="0"/>
                <a:t>athletes</a:t>
              </a:r>
              <a:endParaRPr lang="en-GB" sz="1200" dirty="0"/>
            </a:p>
          </p:txBody>
        </p:sp>
      </p:grpSp>
      <p:grpSp>
        <p:nvGrpSpPr>
          <p:cNvPr id="8" name="Group 7">
            <a:extLst>
              <a:ext uri="{FF2B5EF4-FFF2-40B4-BE49-F238E27FC236}">
                <a16:creationId xmlns:a16="http://schemas.microsoft.com/office/drawing/2014/main" id="{2A7C4C76-1632-D94E-ABB6-E31F733C1EB6}"/>
              </a:ext>
            </a:extLst>
          </p:cNvPr>
          <p:cNvGrpSpPr/>
          <p:nvPr/>
        </p:nvGrpSpPr>
        <p:grpSpPr>
          <a:xfrm>
            <a:off x="5148824" y="1455255"/>
            <a:ext cx="2607088" cy="930377"/>
            <a:chOff x="5148824" y="1455255"/>
            <a:chExt cx="2607088" cy="930377"/>
          </a:xfrm>
        </p:grpSpPr>
        <p:sp>
          <p:nvSpPr>
            <p:cNvPr id="47" name="Content Placeholder 1">
              <a:extLst>
                <a:ext uri="{FF2B5EF4-FFF2-40B4-BE49-F238E27FC236}">
                  <a16:creationId xmlns:a16="http://schemas.microsoft.com/office/drawing/2014/main" id="{9F3E38C8-D3A7-4144-A65A-605AA95CEF65}"/>
                </a:ext>
              </a:extLst>
            </p:cNvPr>
            <p:cNvSpPr txBox="1">
              <a:spLocks/>
            </p:cNvSpPr>
            <p:nvPr/>
          </p:nvSpPr>
          <p:spPr>
            <a:xfrm>
              <a:off x="5148824" y="1455255"/>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4000" b="1" dirty="0">
                  <a:solidFill>
                    <a:srgbClr val="EE334E"/>
                  </a:solidFill>
                  <a:cs typeface="Arial" panose="020B0604020202020204" pitchFamily="34" charset="0"/>
                </a:rPr>
                <a:t>567</a:t>
              </a:r>
            </a:p>
          </p:txBody>
        </p:sp>
        <p:sp>
          <p:nvSpPr>
            <p:cNvPr id="57" name="TextBox 56">
              <a:extLst>
                <a:ext uri="{FF2B5EF4-FFF2-40B4-BE49-F238E27FC236}">
                  <a16:creationId xmlns:a16="http://schemas.microsoft.com/office/drawing/2014/main" id="{E5D396BA-D2DB-3D4A-9A44-4C79AE02F4D8}"/>
                </a:ext>
              </a:extLst>
            </p:cNvPr>
            <p:cNvSpPr txBox="1"/>
            <p:nvPr/>
          </p:nvSpPr>
          <p:spPr>
            <a:xfrm>
              <a:off x="5148824" y="2108633"/>
              <a:ext cx="1412552" cy="276999"/>
            </a:xfrm>
            <a:prstGeom prst="rect">
              <a:avLst/>
            </a:prstGeom>
            <a:noFill/>
          </p:spPr>
          <p:txBody>
            <a:bodyPr wrap="square" rtlCol="0">
              <a:spAutoFit/>
            </a:bodyPr>
            <a:lstStyle/>
            <a:p>
              <a:r>
                <a:rPr lang="en-US" sz="1200" dirty="0"/>
                <a:t>athletes</a:t>
              </a:r>
              <a:endParaRPr lang="en-GB" sz="1200" dirty="0"/>
            </a:p>
          </p:txBody>
        </p:sp>
      </p:grpSp>
      <p:grpSp>
        <p:nvGrpSpPr>
          <p:cNvPr id="10" name="Group 9">
            <a:extLst>
              <a:ext uri="{FF2B5EF4-FFF2-40B4-BE49-F238E27FC236}">
                <a16:creationId xmlns:a16="http://schemas.microsoft.com/office/drawing/2014/main" id="{0E3AB980-7FF1-8D41-8A7F-421E1F3E34B2}"/>
              </a:ext>
            </a:extLst>
          </p:cNvPr>
          <p:cNvGrpSpPr/>
          <p:nvPr/>
        </p:nvGrpSpPr>
        <p:grpSpPr>
          <a:xfrm>
            <a:off x="1430192" y="2300361"/>
            <a:ext cx="2607088" cy="916956"/>
            <a:chOff x="1430192" y="2300361"/>
            <a:chExt cx="2607088" cy="916956"/>
          </a:xfrm>
        </p:grpSpPr>
        <p:sp>
          <p:nvSpPr>
            <p:cNvPr id="36" name="Content Placeholder 1">
              <a:extLst>
                <a:ext uri="{FF2B5EF4-FFF2-40B4-BE49-F238E27FC236}">
                  <a16:creationId xmlns:a16="http://schemas.microsoft.com/office/drawing/2014/main" id="{E3FF3B39-4772-354E-9399-D82B19AB42F6}"/>
                </a:ext>
              </a:extLst>
            </p:cNvPr>
            <p:cNvSpPr txBox="1">
              <a:spLocks/>
            </p:cNvSpPr>
            <p:nvPr/>
          </p:nvSpPr>
          <p:spPr>
            <a:xfrm>
              <a:off x="1430192" y="2300361"/>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US" sz="4000" b="1" dirty="0">
                  <a:solidFill>
                    <a:srgbClr val="EE334E"/>
                  </a:solidFill>
                  <a:cs typeface="Arial" panose="020B0604020202020204" pitchFamily="34" charset="0"/>
                </a:rPr>
                <a:t>16</a:t>
              </a:r>
            </a:p>
          </p:txBody>
        </p:sp>
        <p:sp>
          <p:nvSpPr>
            <p:cNvPr id="59" name="TextBox 58">
              <a:extLst>
                <a:ext uri="{FF2B5EF4-FFF2-40B4-BE49-F238E27FC236}">
                  <a16:creationId xmlns:a16="http://schemas.microsoft.com/office/drawing/2014/main" id="{F321481E-1B48-FD4D-9F6B-FAA882031DC7}"/>
                </a:ext>
              </a:extLst>
            </p:cNvPr>
            <p:cNvSpPr txBox="1"/>
            <p:nvPr/>
          </p:nvSpPr>
          <p:spPr>
            <a:xfrm>
              <a:off x="2624728" y="2940318"/>
              <a:ext cx="1412552" cy="276999"/>
            </a:xfrm>
            <a:prstGeom prst="rect">
              <a:avLst/>
            </a:prstGeom>
            <a:noFill/>
          </p:spPr>
          <p:txBody>
            <a:bodyPr wrap="square" rtlCol="0">
              <a:spAutoFit/>
            </a:bodyPr>
            <a:lstStyle/>
            <a:p>
              <a:pPr algn="r"/>
              <a:r>
                <a:rPr lang="en-US" sz="1200" dirty="0"/>
                <a:t>countries</a:t>
              </a:r>
              <a:endParaRPr lang="en-GB" sz="1200" dirty="0"/>
            </a:p>
          </p:txBody>
        </p:sp>
      </p:grpSp>
      <p:grpSp>
        <p:nvGrpSpPr>
          <p:cNvPr id="11" name="Group 10">
            <a:extLst>
              <a:ext uri="{FF2B5EF4-FFF2-40B4-BE49-F238E27FC236}">
                <a16:creationId xmlns:a16="http://schemas.microsoft.com/office/drawing/2014/main" id="{2B2E89B4-6D97-FC4F-968C-5787B18E62E7}"/>
              </a:ext>
            </a:extLst>
          </p:cNvPr>
          <p:cNvGrpSpPr/>
          <p:nvPr/>
        </p:nvGrpSpPr>
        <p:grpSpPr>
          <a:xfrm>
            <a:off x="5148824" y="2300361"/>
            <a:ext cx="2607088" cy="916956"/>
            <a:chOff x="5148824" y="2300361"/>
            <a:chExt cx="2607088" cy="916956"/>
          </a:xfrm>
        </p:grpSpPr>
        <p:sp>
          <p:nvSpPr>
            <p:cNvPr id="48" name="Content Placeholder 1">
              <a:extLst>
                <a:ext uri="{FF2B5EF4-FFF2-40B4-BE49-F238E27FC236}">
                  <a16:creationId xmlns:a16="http://schemas.microsoft.com/office/drawing/2014/main" id="{D45C00B0-B56A-FE46-96EC-C906CF6DBFF2}"/>
                </a:ext>
              </a:extLst>
            </p:cNvPr>
            <p:cNvSpPr txBox="1">
              <a:spLocks/>
            </p:cNvSpPr>
            <p:nvPr/>
          </p:nvSpPr>
          <p:spPr>
            <a:xfrm>
              <a:off x="5148824" y="2300361"/>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4000" b="1" dirty="0">
                  <a:solidFill>
                    <a:srgbClr val="EE334E"/>
                  </a:solidFill>
                  <a:cs typeface="Arial" panose="020B0604020202020204" pitchFamily="34" charset="0"/>
                </a:rPr>
                <a:t>49</a:t>
              </a:r>
            </a:p>
          </p:txBody>
        </p:sp>
        <p:sp>
          <p:nvSpPr>
            <p:cNvPr id="61" name="TextBox 60">
              <a:extLst>
                <a:ext uri="{FF2B5EF4-FFF2-40B4-BE49-F238E27FC236}">
                  <a16:creationId xmlns:a16="http://schemas.microsoft.com/office/drawing/2014/main" id="{69175C4A-4872-1B4F-803B-4C2B1B28BF8E}"/>
                </a:ext>
              </a:extLst>
            </p:cNvPr>
            <p:cNvSpPr txBox="1"/>
            <p:nvPr/>
          </p:nvSpPr>
          <p:spPr>
            <a:xfrm>
              <a:off x="5148824" y="2940318"/>
              <a:ext cx="1412552" cy="276999"/>
            </a:xfrm>
            <a:prstGeom prst="rect">
              <a:avLst/>
            </a:prstGeom>
            <a:noFill/>
          </p:spPr>
          <p:txBody>
            <a:bodyPr wrap="square" rtlCol="0">
              <a:spAutoFit/>
            </a:bodyPr>
            <a:lstStyle/>
            <a:p>
              <a:r>
                <a:rPr lang="en-US" sz="1200" dirty="0"/>
                <a:t>delegations</a:t>
              </a:r>
              <a:endParaRPr lang="en-GB" sz="1200" dirty="0"/>
            </a:p>
          </p:txBody>
        </p:sp>
      </p:grpSp>
      <p:grpSp>
        <p:nvGrpSpPr>
          <p:cNvPr id="13" name="Group 12">
            <a:extLst>
              <a:ext uri="{FF2B5EF4-FFF2-40B4-BE49-F238E27FC236}">
                <a16:creationId xmlns:a16="http://schemas.microsoft.com/office/drawing/2014/main" id="{08C4BBBC-EDDA-094C-9374-2A2B85DDDA73}"/>
              </a:ext>
            </a:extLst>
          </p:cNvPr>
          <p:cNvGrpSpPr/>
          <p:nvPr/>
        </p:nvGrpSpPr>
        <p:grpSpPr>
          <a:xfrm>
            <a:off x="1430192" y="3146557"/>
            <a:ext cx="2607088" cy="910060"/>
            <a:chOff x="1430192" y="3146557"/>
            <a:chExt cx="2607088" cy="910060"/>
          </a:xfrm>
        </p:grpSpPr>
        <p:sp>
          <p:nvSpPr>
            <p:cNvPr id="37" name="Content Placeholder 1">
              <a:extLst>
                <a:ext uri="{FF2B5EF4-FFF2-40B4-BE49-F238E27FC236}">
                  <a16:creationId xmlns:a16="http://schemas.microsoft.com/office/drawing/2014/main" id="{296E5FEE-3022-9444-88AC-42374D8F07AC}"/>
                </a:ext>
              </a:extLst>
            </p:cNvPr>
            <p:cNvSpPr txBox="1">
              <a:spLocks/>
            </p:cNvSpPr>
            <p:nvPr/>
          </p:nvSpPr>
          <p:spPr>
            <a:xfrm>
              <a:off x="1430192" y="3146557"/>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US" sz="4000" b="1" dirty="0">
                  <a:solidFill>
                    <a:srgbClr val="EE334E"/>
                  </a:solidFill>
                  <a:cs typeface="Arial" panose="020B0604020202020204" pitchFamily="34" charset="0"/>
                </a:rPr>
                <a:t>2</a:t>
              </a:r>
            </a:p>
          </p:txBody>
        </p:sp>
        <p:sp>
          <p:nvSpPr>
            <p:cNvPr id="63" name="TextBox 62">
              <a:extLst>
                <a:ext uri="{FF2B5EF4-FFF2-40B4-BE49-F238E27FC236}">
                  <a16:creationId xmlns:a16="http://schemas.microsoft.com/office/drawing/2014/main" id="{D988624C-3665-C84C-B953-CA6D9EB1811C}"/>
                </a:ext>
              </a:extLst>
            </p:cNvPr>
            <p:cNvSpPr txBox="1"/>
            <p:nvPr/>
          </p:nvSpPr>
          <p:spPr>
            <a:xfrm>
              <a:off x="2624728" y="3779618"/>
              <a:ext cx="1412552" cy="276999"/>
            </a:xfrm>
            <a:prstGeom prst="rect">
              <a:avLst/>
            </a:prstGeom>
            <a:noFill/>
          </p:spPr>
          <p:txBody>
            <a:bodyPr wrap="square" rtlCol="0">
              <a:spAutoFit/>
            </a:bodyPr>
            <a:lstStyle/>
            <a:p>
              <a:pPr algn="r"/>
              <a:r>
                <a:rPr lang="en-US" sz="1200" dirty="0"/>
                <a:t>sports</a:t>
              </a:r>
              <a:endParaRPr lang="en-GB" sz="1200" dirty="0"/>
            </a:p>
          </p:txBody>
        </p:sp>
      </p:grpSp>
      <p:grpSp>
        <p:nvGrpSpPr>
          <p:cNvPr id="14" name="Group 13">
            <a:extLst>
              <a:ext uri="{FF2B5EF4-FFF2-40B4-BE49-F238E27FC236}">
                <a16:creationId xmlns:a16="http://schemas.microsoft.com/office/drawing/2014/main" id="{9B2E033E-CE2C-DA4F-9CEF-6B9367DBFDFD}"/>
              </a:ext>
            </a:extLst>
          </p:cNvPr>
          <p:cNvGrpSpPr/>
          <p:nvPr/>
        </p:nvGrpSpPr>
        <p:grpSpPr>
          <a:xfrm>
            <a:off x="5148824" y="3146557"/>
            <a:ext cx="2607088" cy="910060"/>
            <a:chOff x="5148824" y="3146557"/>
            <a:chExt cx="2607088" cy="910060"/>
          </a:xfrm>
        </p:grpSpPr>
        <p:sp>
          <p:nvSpPr>
            <p:cNvPr id="49" name="Content Placeholder 1">
              <a:extLst>
                <a:ext uri="{FF2B5EF4-FFF2-40B4-BE49-F238E27FC236}">
                  <a16:creationId xmlns:a16="http://schemas.microsoft.com/office/drawing/2014/main" id="{ED53DF8E-323F-974E-AF3C-51A0F21E79B8}"/>
                </a:ext>
              </a:extLst>
            </p:cNvPr>
            <p:cNvSpPr txBox="1">
              <a:spLocks/>
            </p:cNvSpPr>
            <p:nvPr/>
          </p:nvSpPr>
          <p:spPr>
            <a:xfrm>
              <a:off x="5148824" y="3146557"/>
              <a:ext cx="2607088" cy="852126"/>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4000" b="1" dirty="0">
                  <a:solidFill>
                    <a:srgbClr val="EE334E"/>
                  </a:solidFill>
                  <a:cs typeface="Arial" panose="020B0604020202020204" pitchFamily="34" charset="0"/>
                </a:rPr>
                <a:t>6</a:t>
              </a:r>
            </a:p>
          </p:txBody>
        </p:sp>
        <p:sp>
          <p:nvSpPr>
            <p:cNvPr id="65" name="TextBox 64">
              <a:extLst>
                <a:ext uri="{FF2B5EF4-FFF2-40B4-BE49-F238E27FC236}">
                  <a16:creationId xmlns:a16="http://schemas.microsoft.com/office/drawing/2014/main" id="{176C0A12-C497-934F-AB07-9959085C5816}"/>
                </a:ext>
              </a:extLst>
            </p:cNvPr>
            <p:cNvSpPr txBox="1"/>
            <p:nvPr/>
          </p:nvSpPr>
          <p:spPr>
            <a:xfrm>
              <a:off x="5148824" y="3779618"/>
              <a:ext cx="1412552" cy="276999"/>
            </a:xfrm>
            <a:prstGeom prst="rect">
              <a:avLst/>
            </a:prstGeom>
            <a:noFill/>
          </p:spPr>
          <p:txBody>
            <a:bodyPr wrap="square" rtlCol="0">
              <a:spAutoFit/>
            </a:bodyPr>
            <a:lstStyle/>
            <a:p>
              <a:r>
                <a:rPr lang="en-US" sz="1200" dirty="0"/>
                <a:t>sports</a:t>
              </a:r>
              <a:endParaRPr lang="en-GB" sz="1200" dirty="0"/>
            </a:p>
          </p:txBody>
        </p:sp>
      </p:grpSp>
      <p:grpSp>
        <p:nvGrpSpPr>
          <p:cNvPr id="4" name="Group 3">
            <a:extLst>
              <a:ext uri="{FF2B5EF4-FFF2-40B4-BE49-F238E27FC236}">
                <a16:creationId xmlns:a16="http://schemas.microsoft.com/office/drawing/2014/main" id="{C1BA5B15-7D90-604F-A90D-621693A8426D}"/>
              </a:ext>
            </a:extLst>
          </p:cNvPr>
          <p:cNvGrpSpPr/>
          <p:nvPr/>
        </p:nvGrpSpPr>
        <p:grpSpPr>
          <a:xfrm>
            <a:off x="460205" y="1650211"/>
            <a:ext cx="1794697" cy="2314708"/>
            <a:chOff x="460205" y="1650211"/>
            <a:chExt cx="1794697" cy="2314708"/>
          </a:xfrm>
        </p:grpSpPr>
        <p:pic>
          <p:nvPicPr>
            <p:cNvPr id="32" name="Content Placeholder 10" descr="Photo of a Para skier at the first Paralympic Winter Games.">
              <a:extLst>
                <a:ext uri="{FF2B5EF4-FFF2-40B4-BE49-F238E27FC236}">
                  <a16:creationId xmlns:a16="http://schemas.microsoft.com/office/drawing/2014/main" id="{48FFFFE1-78D6-B44C-9649-2AD4A2FAA0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0205" y="1650211"/>
              <a:ext cx="1794697" cy="2314708"/>
            </a:xfrm>
            <a:prstGeom prst="rect">
              <a:avLst/>
            </a:prstGeom>
          </p:spPr>
        </p:pic>
        <p:sp>
          <p:nvSpPr>
            <p:cNvPr id="39" name="TextBox 38">
              <a:extLst>
                <a:ext uri="{FF2B5EF4-FFF2-40B4-BE49-F238E27FC236}">
                  <a16:creationId xmlns:a16="http://schemas.microsoft.com/office/drawing/2014/main" id="{EC499884-8A07-5746-A829-612C021C4EBA}"/>
                </a:ext>
              </a:extLst>
            </p:cNvPr>
            <p:cNvSpPr txBox="1"/>
            <p:nvPr/>
          </p:nvSpPr>
          <p:spPr>
            <a:xfrm>
              <a:off x="526731" y="3743465"/>
              <a:ext cx="881677" cy="215444"/>
            </a:xfrm>
            <a:prstGeom prst="rect">
              <a:avLst/>
            </a:prstGeom>
            <a:noFill/>
          </p:spPr>
          <p:txBody>
            <a:bodyPr wrap="none" lIns="0" rIns="54000" rtlCol="0">
              <a:spAutoFit/>
            </a:bodyPr>
            <a:lstStyle/>
            <a:p>
              <a:pPr algn="r"/>
              <a:r>
                <a:rPr lang="en-GB" sz="800" dirty="0"/>
                <a:t>© </a:t>
              </a:r>
              <a:r>
                <a:rPr lang="en-GB" sz="800" dirty="0" err="1"/>
                <a:t>Handikappidrott</a:t>
              </a:r>
              <a:endParaRPr lang="en-GB" sz="800" dirty="0"/>
            </a:p>
          </p:txBody>
        </p:sp>
      </p:grpSp>
      <p:grpSp>
        <p:nvGrpSpPr>
          <p:cNvPr id="6" name="Group 5">
            <a:extLst>
              <a:ext uri="{FF2B5EF4-FFF2-40B4-BE49-F238E27FC236}">
                <a16:creationId xmlns:a16="http://schemas.microsoft.com/office/drawing/2014/main" id="{704AF3EB-34AB-D04C-844F-4480A2A3C125}"/>
              </a:ext>
            </a:extLst>
          </p:cNvPr>
          <p:cNvGrpSpPr/>
          <p:nvPr/>
        </p:nvGrpSpPr>
        <p:grpSpPr>
          <a:xfrm>
            <a:off x="6770789" y="1679467"/>
            <a:ext cx="1800001" cy="2293059"/>
            <a:chOff x="6770789" y="1679467"/>
            <a:chExt cx="1800001" cy="2293059"/>
          </a:xfrm>
        </p:grpSpPr>
        <p:pic>
          <p:nvPicPr>
            <p:cNvPr id="34" name="Content Placeholder 10" descr="Photo of a Para cross-country skier.">
              <a:extLst>
                <a:ext uri="{FF2B5EF4-FFF2-40B4-BE49-F238E27FC236}">
                  <a16:creationId xmlns:a16="http://schemas.microsoft.com/office/drawing/2014/main" id="{C1AD8476-3264-754D-BD75-73419E1458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70789" y="1679467"/>
              <a:ext cx="1800001" cy="2293059"/>
            </a:xfrm>
            <a:prstGeom prst="rect">
              <a:avLst/>
            </a:prstGeom>
          </p:spPr>
        </p:pic>
        <p:sp>
          <p:nvSpPr>
            <p:cNvPr id="40" name="TextBox 39">
              <a:extLst>
                <a:ext uri="{FF2B5EF4-FFF2-40B4-BE49-F238E27FC236}">
                  <a16:creationId xmlns:a16="http://schemas.microsoft.com/office/drawing/2014/main" id="{726B6D6B-3698-9147-ADDB-A71ACFCB53C8}"/>
                </a:ext>
              </a:extLst>
            </p:cNvPr>
            <p:cNvSpPr txBox="1"/>
            <p:nvPr/>
          </p:nvSpPr>
          <p:spPr>
            <a:xfrm>
              <a:off x="6841185" y="3620355"/>
              <a:ext cx="1215695" cy="338554"/>
            </a:xfrm>
            <a:prstGeom prst="rect">
              <a:avLst/>
            </a:prstGeom>
            <a:noFill/>
          </p:spPr>
          <p:txBody>
            <a:bodyPr wrap="square" lIns="0" rIns="54000" rtlCol="0">
              <a:spAutoFit/>
            </a:bodyPr>
            <a:lstStyle/>
            <a:p>
              <a:r>
                <a:rPr lang="en-GB" sz="800" dirty="0"/>
                <a:t>© Chung Sung-Jun/</a:t>
              </a:r>
              <a:br>
                <a:rPr lang="en-GB" sz="800" dirty="0"/>
              </a:br>
              <a:r>
                <a:rPr lang="en-GB" sz="800" dirty="0"/>
                <a:t>Getty Images</a:t>
              </a:r>
            </a:p>
          </p:txBody>
        </p:sp>
      </p:grpSp>
      <p:sp>
        <p:nvSpPr>
          <p:cNvPr id="43" name="Chevron 42">
            <a:extLst>
              <a:ext uri="{FF2B5EF4-FFF2-40B4-BE49-F238E27FC236}">
                <a16:creationId xmlns:a16="http://schemas.microsoft.com/office/drawing/2014/main" id="{DE0C308F-BC1C-1E45-B46C-E5D18B80B846}"/>
              </a:ext>
            </a:extLst>
          </p:cNvPr>
          <p:cNvSpPr/>
          <p:nvPr/>
        </p:nvSpPr>
        <p:spPr>
          <a:xfrm>
            <a:off x="4209535" y="4085282"/>
            <a:ext cx="667265" cy="439947"/>
          </a:xfrm>
          <a:prstGeom prst="chevron">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schemeClr val="tx1"/>
              </a:solidFill>
            </a:endParaRPr>
          </a:p>
        </p:txBody>
      </p:sp>
      <p:pic>
        <p:nvPicPr>
          <p:cNvPr id="38" name="Picture 37" descr="Icon&#10;&#10;Description automatically generated">
            <a:extLst>
              <a:ext uri="{FF2B5EF4-FFF2-40B4-BE49-F238E27FC236}">
                <a16:creationId xmlns:a16="http://schemas.microsoft.com/office/drawing/2014/main" id="{05092B02-7053-8C49-A8A0-A40E742F18AA}"/>
              </a:ext>
            </a:extLst>
          </p:cNvPr>
          <p:cNvPicPr>
            <a:picLocks noChangeAspect="1"/>
          </p:cNvPicPr>
          <p:nvPr/>
        </p:nvPicPr>
        <p:blipFill>
          <a:blip r:embed="rId5"/>
          <a:stretch>
            <a:fillRect/>
          </a:stretch>
        </p:blipFill>
        <p:spPr>
          <a:xfrm>
            <a:off x="4227825" y="1584593"/>
            <a:ext cx="730454" cy="730454"/>
          </a:xfrm>
          <a:prstGeom prst="rect">
            <a:avLst/>
          </a:prstGeom>
        </p:spPr>
      </p:pic>
      <p:pic>
        <p:nvPicPr>
          <p:cNvPr id="41" name="Picture 40" descr="Icon&#10;&#10;Description automatically generated">
            <a:extLst>
              <a:ext uri="{FF2B5EF4-FFF2-40B4-BE49-F238E27FC236}">
                <a16:creationId xmlns:a16="http://schemas.microsoft.com/office/drawing/2014/main" id="{3B9431FC-1CF2-5B4B-84D1-9C29ED53E0C0}"/>
              </a:ext>
            </a:extLst>
          </p:cNvPr>
          <p:cNvPicPr>
            <a:picLocks noChangeAspect="1"/>
          </p:cNvPicPr>
          <p:nvPr/>
        </p:nvPicPr>
        <p:blipFill>
          <a:blip r:embed="rId6"/>
          <a:stretch>
            <a:fillRect/>
          </a:stretch>
        </p:blipFill>
        <p:spPr>
          <a:xfrm>
            <a:off x="4088947" y="2315047"/>
            <a:ext cx="971275" cy="971275"/>
          </a:xfrm>
          <a:prstGeom prst="rect">
            <a:avLst/>
          </a:prstGeom>
        </p:spPr>
      </p:pic>
      <p:pic>
        <p:nvPicPr>
          <p:cNvPr id="42" name="Picture 41" descr="Icon&#10;&#10;Description automatically generated">
            <a:extLst>
              <a:ext uri="{FF2B5EF4-FFF2-40B4-BE49-F238E27FC236}">
                <a16:creationId xmlns:a16="http://schemas.microsoft.com/office/drawing/2014/main" id="{40145246-A548-FE47-B743-F6AC500EECA7}"/>
              </a:ext>
            </a:extLst>
          </p:cNvPr>
          <p:cNvPicPr>
            <a:picLocks noChangeAspect="1"/>
          </p:cNvPicPr>
          <p:nvPr/>
        </p:nvPicPr>
        <p:blipFill>
          <a:blip r:embed="rId7"/>
          <a:stretch>
            <a:fillRect/>
          </a:stretch>
        </p:blipFill>
        <p:spPr>
          <a:xfrm>
            <a:off x="4125881" y="3177034"/>
            <a:ext cx="895350" cy="895350"/>
          </a:xfrm>
          <a:prstGeom prst="rect">
            <a:avLst/>
          </a:prstGeom>
        </p:spPr>
      </p:pic>
      <p:sp>
        <p:nvSpPr>
          <p:cNvPr id="44" name="Slide Number Placeholder 5">
            <a:extLst>
              <a:ext uri="{FF2B5EF4-FFF2-40B4-BE49-F238E27FC236}">
                <a16:creationId xmlns:a16="http://schemas.microsoft.com/office/drawing/2014/main" id="{841F7D71-9872-CA48-B428-1C07B113659F}"/>
              </a:ext>
            </a:extLst>
          </p:cNvPr>
          <p:cNvSpPr>
            <a:spLocks noGrp="1"/>
          </p:cNvSpPr>
          <p:nvPr>
            <p:ph type="sldNum" sz="quarter" idx="12"/>
          </p:nvPr>
        </p:nvSpPr>
        <p:spPr>
          <a:xfrm>
            <a:off x="8378755" y="4666409"/>
            <a:ext cx="407670" cy="273844"/>
          </a:xfrm>
        </p:spPr>
        <p:txBody>
          <a:bodyPr/>
          <a:lstStyle/>
          <a:p>
            <a:fld id="{8922F79C-64A1-3D46-A01B-7C94B1EF2648}" type="slidenum">
              <a:rPr lang="en-US" smtClean="0"/>
              <a:pPr/>
              <a:t>21</a:t>
            </a:fld>
            <a:endParaRPr lang="en-US" dirty="0">
              <a:latin typeface="Arial" panose="020B0604020202020204" pitchFamily="34" charset="0"/>
            </a:endParaRPr>
          </a:p>
        </p:txBody>
      </p:sp>
    </p:spTree>
    <p:extLst>
      <p:ext uri="{BB962C8B-B14F-4D97-AF65-F5344CB8AC3E}">
        <p14:creationId xmlns:p14="http://schemas.microsoft.com/office/powerpoint/2010/main" val="15513089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1000"/>
                                        <p:tgtEl>
                                          <p:spTgt spid="7"/>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1000"/>
                                        <p:tgtEl>
                                          <p:spTgt spid="8"/>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childTnLst>
                          </p:cTn>
                        </p:par>
                        <p:par>
                          <p:cTn id="37" fill="hold">
                            <p:stCondLst>
                              <p:cond delay="4000"/>
                            </p:stCondLst>
                            <p:childTnLst>
                              <p:par>
                                <p:cTn id="38" presetID="22" presetClass="entr" presetSubtype="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right)">
                                      <p:cBhvr>
                                        <p:cTn id="40" dur="1000"/>
                                        <p:tgtEl>
                                          <p:spTgt spid="10"/>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1000"/>
                                        <p:tgtEl>
                                          <p:spTgt spid="11"/>
                                        </p:tgtEl>
                                      </p:cBhvr>
                                    </p:animEffect>
                                  </p:childTnLst>
                                </p:cTn>
                              </p:par>
                            </p:childTnLst>
                          </p:cTn>
                        </p:par>
                        <p:par>
                          <p:cTn id="45" fill="hold">
                            <p:stCondLst>
                              <p:cond delay="6000"/>
                            </p:stCondLst>
                            <p:childTnLst>
                              <p:par>
                                <p:cTn id="46" presetID="10" presetClass="entr" presetSubtype="0"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par>
                          <p:cTn id="49" fill="hold">
                            <p:stCondLst>
                              <p:cond delay="6500"/>
                            </p:stCondLst>
                            <p:childTnLst>
                              <p:par>
                                <p:cTn id="50" presetID="22" presetClass="entr" presetSubtype="2"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right)">
                                      <p:cBhvr>
                                        <p:cTn id="52" dur="1000"/>
                                        <p:tgtEl>
                                          <p:spTgt spid="13"/>
                                        </p:tgtEl>
                                      </p:cBhvr>
                                    </p:animEffect>
                                  </p:childTnLst>
                                </p:cTn>
                              </p:par>
                            </p:childTnLst>
                          </p:cTn>
                        </p:par>
                        <p:par>
                          <p:cTn id="53" fill="hold">
                            <p:stCondLst>
                              <p:cond delay="7500"/>
                            </p:stCondLst>
                            <p:childTnLst>
                              <p:par>
                                <p:cTn id="54" presetID="22" presetClass="entr" presetSubtype="8"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0" descr="Photo of a Para athlete about to throw the javelin.">
            <a:extLst>
              <a:ext uri="{FF2B5EF4-FFF2-40B4-BE49-F238E27FC236}">
                <a16:creationId xmlns:a16="http://schemas.microsoft.com/office/drawing/2014/main" id="{553D4001-E644-2849-B8CF-7AD898CF2FBC}"/>
              </a:ext>
            </a:extLst>
          </p:cNvPr>
          <p:cNvPicPr>
            <a:picLocks noGrp="1" noChangeAspect="1"/>
          </p:cNvPicPr>
          <p:nvPr>
            <p:ph sz="half" idx="1"/>
          </p:nvPr>
        </p:nvPicPr>
        <p:blipFill rotWithShape="1">
          <a:blip r:embed="rId2" cstate="screen">
            <a:alphaModFix/>
            <a:extLst>
              <a:ext uri="{28A0092B-C50C-407E-A947-70E740481C1C}">
                <a14:useLocalDpi xmlns:a14="http://schemas.microsoft.com/office/drawing/2010/main"/>
              </a:ext>
            </a:extLst>
          </a:blip>
          <a:srcRect b="-238"/>
          <a:stretch/>
        </p:blipFill>
        <p:spPr>
          <a:xfrm>
            <a:off x="548676" y="1692000"/>
            <a:ext cx="3887999" cy="2340000"/>
          </a:xfrm>
        </p:spPr>
      </p:pic>
      <p:sp>
        <p:nvSpPr>
          <p:cNvPr id="15" name="Text Placeholder 2">
            <a:extLst>
              <a:ext uri="{FF2B5EF4-FFF2-40B4-BE49-F238E27FC236}">
                <a16:creationId xmlns:a16="http://schemas.microsoft.com/office/drawing/2014/main" id="{4846332D-8E1B-E74A-9857-44374B2BA435}"/>
              </a:ext>
            </a:extLst>
          </p:cNvPr>
          <p:cNvSpPr txBox="1">
            <a:spLocks/>
          </p:cNvSpPr>
          <p:nvPr/>
        </p:nvSpPr>
        <p:spPr>
          <a:xfrm>
            <a:off x="544234"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Tokyo 1964, Japan</a:t>
            </a:r>
          </a:p>
        </p:txBody>
      </p:sp>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22</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A42DBF06-B155-734F-A8F7-4C16AD404FAC}"/>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6" name="Text Placeholder 2">
            <a:extLst>
              <a:ext uri="{FF2B5EF4-FFF2-40B4-BE49-F238E27FC236}">
                <a16:creationId xmlns:a16="http://schemas.microsoft.com/office/drawing/2014/main" id="{EB32C9BF-B4ED-034B-AF31-2170744D9450}"/>
              </a:ext>
            </a:extLst>
          </p:cNvPr>
          <p:cNvSpPr txBox="1">
            <a:spLocks/>
          </p:cNvSpPr>
          <p:nvPr/>
        </p:nvSpPr>
        <p:spPr>
          <a:xfrm>
            <a:off x="4711768"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London 2012, Great Britain</a:t>
            </a:r>
          </a:p>
        </p:txBody>
      </p:sp>
      <p:grpSp>
        <p:nvGrpSpPr>
          <p:cNvPr id="2" name="Group 1">
            <a:extLst>
              <a:ext uri="{FF2B5EF4-FFF2-40B4-BE49-F238E27FC236}">
                <a16:creationId xmlns:a16="http://schemas.microsoft.com/office/drawing/2014/main" id="{6334D982-18BF-644E-9611-3A907BD68ECC}"/>
              </a:ext>
            </a:extLst>
          </p:cNvPr>
          <p:cNvGrpSpPr/>
          <p:nvPr/>
        </p:nvGrpSpPr>
        <p:grpSpPr>
          <a:xfrm>
            <a:off x="4711768" y="1692000"/>
            <a:ext cx="3887999" cy="2340000"/>
            <a:chOff x="4711768" y="1692000"/>
            <a:chExt cx="3887999" cy="2340000"/>
          </a:xfrm>
        </p:grpSpPr>
        <p:pic>
          <p:nvPicPr>
            <p:cNvPr id="9" name="Content Placeholder 12" descr="Photo of a Para athlete about to throw the discus.">
              <a:extLst>
                <a:ext uri="{FF2B5EF4-FFF2-40B4-BE49-F238E27FC236}">
                  <a16:creationId xmlns:a16="http://schemas.microsoft.com/office/drawing/2014/main" id="{C8798BAD-4472-7C44-9F1C-11F756CBBD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 r="-12"/>
            <a:stretch/>
          </p:blipFill>
          <p:spPr>
            <a:xfrm>
              <a:off x="4711768" y="1692000"/>
              <a:ext cx="3887999" cy="2340000"/>
            </a:xfrm>
            <a:prstGeom prst="rect">
              <a:avLst/>
            </a:prstGeom>
          </p:spPr>
        </p:pic>
        <p:sp>
          <p:nvSpPr>
            <p:cNvPr id="13" name="TextBox 12">
              <a:extLst>
                <a:ext uri="{FF2B5EF4-FFF2-40B4-BE49-F238E27FC236}">
                  <a16:creationId xmlns:a16="http://schemas.microsoft.com/office/drawing/2014/main" id="{DC647955-1E28-034C-B1BF-B40901EBBAF7}"/>
                </a:ext>
              </a:extLst>
            </p:cNvPr>
            <p:cNvSpPr txBox="1"/>
            <p:nvPr/>
          </p:nvSpPr>
          <p:spPr>
            <a:xfrm>
              <a:off x="7220863" y="3811026"/>
              <a:ext cx="1378904" cy="215444"/>
            </a:xfrm>
            <a:prstGeom prst="rect">
              <a:avLst/>
            </a:prstGeom>
            <a:noFill/>
          </p:spPr>
          <p:txBody>
            <a:bodyPr wrap="none" rtlCol="0">
              <a:spAutoFit/>
            </a:bodyPr>
            <a:lstStyle/>
            <a:p>
              <a:pPr algn="r"/>
              <a:r>
                <a:rPr lang="en-GB" sz="800" dirty="0">
                  <a:solidFill>
                    <a:schemeClr val="bg1"/>
                  </a:solidFill>
                </a:rPr>
                <a:t>© </a:t>
              </a:r>
              <a:r>
                <a:rPr lang="en-GB" sz="800" dirty="0" err="1">
                  <a:solidFill>
                    <a:schemeClr val="bg1"/>
                  </a:solidFill>
                </a:rPr>
                <a:t>www.photohartmann.de</a:t>
              </a:r>
              <a:endParaRPr lang="en-GB" sz="800" dirty="0">
                <a:solidFill>
                  <a:schemeClr val="bg1"/>
                </a:solidFill>
              </a:endParaRPr>
            </a:p>
          </p:txBody>
        </p:sp>
      </p:grpSp>
      <p:sp>
        <p:nvSpPr>
          <p:cNvPr id="14" name="TextBox 13">
            <a:extLst>
              <a:ext uri="{FF2B5EF4-FFF2-40B4-BE49-F238E27FC236}">
                <a16:creationId xmlns:a16="http://schemas.microsoft.com/office/drawing/2014/main" id="{B7C89C12-8149-D04B-95B1-890137A7D9C8}"/>
              </a:ext>
            </a:extLst>
          </p:cNvPr>
          <p:cNvSpPr txBox="1"/>
          <p:nvPr/>
        </p:nvSpPr>
        <p:spPr>
          <a:xfrm>
            <a:off x="3608027" y="3811026"/>
            <a:ext cx="816249" cy="215444"/>
          </a:xfrm>
          <a:prstGeom prst="rect">
            <a:avLst/>
          </a:prstGeom>
          <a:noFill/>
        </p:spPr>
        <p:txBody>
          <a:bodyPr wrap="none" rtlCol="0">
            <a:spAutoFit/>
          </a:bodyPr>
          <a:lstStyle/>
          <a:p>
            <a:pPr algn="r"/>
            <a:r>
              <a:rPr lang="en-GB" sz="800" dirty="0">
                <a:solidFill>
                  <a:schemeClr val="bg1"/>
                </a:solidFill>
              </a:rPr>
              <a:t>© NPC Japan</a:t>
            </a:r>
          </a:p>
        </p:txBody>
      </p:sp>
      <p:sp>
        <p:nvSpPr>
          <p:cNvPr id="18" name="Text Placeholder 4">
            <a:extLst>
              <a:ext uri="{FF2B5EF4-FFF2-40B4-BE49-F238E27FC236}">
                <a16:creationId xmlns:a16="http://schemas.microsoft.com/office/drawing/2014/main" id="{03EB985A-0B07-174B-AE41-A26A48BDC31D}"/>
              </a:ext>
            </a:extLst>
          </p:cNvPr>
          <p:cNvSpPr>
            <a:spLocks noGrp="1"/>
          </p:cNvSpPr>
          <p:nvPr>
            <p:ph type="body" sz="quarter" idx="16"/>
          </p:nvPr>
        </p:nvSpPr>
        <p:spPr>
          <a:xfrm>
            <a:off x="544233" y="1260000"/>
            <a:ext cx="2748573" cy="249299"/>
          </a:xfrm>
        </p:spPr>
        <p:txBody>
          <a:bodyPr/>
          <a:lstStyle/>
          <a:p>
            <a:r>
              <a:rPr lang="en-US" sz="1800" dirty="0"/>
              <a:t>Improvise and devise</a:t>
            </a:r>
          </a:p>
        </p:txBody>
      </p:sp>
    </p:spTree>
    <p:extLst>
      <p:ext uri="{BB962C8B-B14F-4D97-AF65-F5344CB8AC3E}">
        <p14:creationId xmlns:p14="http://schemas.microsoft.com/office/powerpoint/2010/main" val="1221764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2748573" cy="249299"/>
          </a:xfrm>
        </p:spPr>
        <p:txBody>
          <a:bodyPr/>
          <a:lstStyle/>
          <a:p>
            <a:r>
              <a:rPr lang="en-US" sz="1800" dirty="0"/>
              <a:t>Improvise and devise</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23</a:t>
            </a:fld>
            <a:endParaRPr lang="en-US" dirty="0">
              <a:latin typeface="Arial" panose="020B0604020202020204" pitchFamily="34" charset="0"/>
            </a:endParaRPr>
          </a:p>
        </p:txBody>
      </p:sp>
      <p:pic>
        <p:nvPicPr>
          <p:cNvPr id="8" name="Content Placeholder 10" descr="Photo of a Para athlete about to throw the discus.">
            <a:extLst>
              <a:ext uri="{FF2B5EF4-FFF2-40B4-BE49-F238E27FC236}">
                <a16:creationId xmlns:a16="http://schemas.microsoft.com/office/drawing/2014/main" id="{E9A3369E-C9BE-A444-B28D-01DB37A48209}"/>
              </a:ext>
            </a:extLst>
          </p:cNvPr>
          <p:cNvPicPr>
            <a:picLocks noGrp="1" noChangeAspect="1"/>
          </p:cNvPicPr>
          <p:nvPr>
            <p:ph sz="half" idx="1"/>
          </p:nvPr>
        </p:nvPicPr>
        <p:blipFill rotWithShape="1">
          <a:blip r:embed="rId2" cstate="screen">
            <a:alphaModFix/>
            <a:extLst>
              <a:ext uri="{28A0092B-C50C-407E-A947-70E740481C1C}">
                <a14:useLocalDpi xmlns:a14="http://schemas.microsoft.com/office/drawing/2010/main"/>
              </a:ext>
            </a:extLst>
          </a:blip>
          <a:srcRect b="-238"/>
          <a:stretch/>
        </p:blipFill>
        <p:spPr>
          <a:xfrm>
            <a:off x="548676" y="1692000"/>
            <a:ext cx="3887999" cy="2340000"/>
          </a:xfrm>
        </p:spPr>
      </p:pic>
      <p:sp>
        <p:nvSpPr>
          <p:cNvPr id="12" name="Content Placeholder 1">
            <a:extLst>
              <a:ext uri="{FF2B5EF4-FFF2-40B4-BE49-F238E27FC236}">
                <a16:creationId xmlns:a16="http://schemas.microsoft.com/office/drawing/2014/main" id="{3A6F31AB-AD78-3D40-B76A-AFB5272BD441}"/>
              </a:ext>
            </a:extLst>
          </p:cNvPr>
          <p:cNvSpPr txBox="1">
            <a:spLocks/>
          </p:cNvSpPr>
          <p:nvPr/>
        </p:nvSpPr>
        <p:spPr>
          <a:xfrm>
            <a:off x="5134856" y="2456417"/>
            <a:ext cx="2897035" cy="1827255"/>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dirty="0"/>
              <a:t>In the early days, athletes </a:t>
            </a:r>
            <a:r>
              <a:rPr lang="en-US" sz="1400" b="1" dirty="0"/>
              <a:t>improvised</a:t>
            </a:r>
            <a:r>
              <a:rPr lang="en-US" sz="1400" dirty="0"/>
              <a:t> and </a:t>
            </a:r>
            <a:r>
              <a:rPr lang="en-US" sz="1400" b="1" dirty="0"/>
              <a:t>devised</a:t>
            </a:r>
            <a:r>
              <a:rPr lang="en-US" sz="1400" dirty="0"/>
              <a:t> their own ways of doing things. </a:t>
            </a:r>
          </a:p>
          <a:p>
            <a:pPr marL="0" indent="0">
              <a:buNone/>
            </a:pPr>
            <a:r>
              <a:rPr lang="en-US" sz="1400" b="1" dirty="0">
                <a:solidFill>
                  <a:srgbClr val="EE334E"/>
                </a:solidFill>
              </a:rPr>
              <a:t>Look at how wheelchairs </a:t>
            </a:r>
            <a:br>
              <a:rPr lang="en-US" sz="1400" b="1" dirty="0">
                <a:solidFill>
                  <a:srgbClr val="EE334E"/>
                </a:solidFill>
              </a:rPr>
            </a:br>
            <a:r>
              <a:rPr lang="en-US" sz="1400" b="1" dirty="0">
                <a:solidFill>
                  <a:srgbClr val="EE334E"/>
                </a:solidFill>
              </a:rPr>
              <a:t>were secured.</a:t>
            </a:r>
          </a:p>
        </p:txBody>
      </p:sp>
      <p:sp>
        <p:nvSpPr>
          <p:cNvPr id="14" name="Text Placeholder 20">
            <a:extLst>
              <a:ext uri="{FF2B5EF4-FFF2-40B4-BE49-F238E27FC236}">
                <a16:creationId xmlns:a16="http://schemas.microsoft.com/office/drawing/2014/main" id="{2E7EE9B8-112F-4F45-B17B-4BFC3E1262AE}"/>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5" name="Text Placeholder 2">
            <a:extLst>
              <a:ext uri="{FF2B5EF4-FFF2-40B4-BE49-F238E27FC236}">
                <a16:creationId xmlns:a16="http://schemas.microsoft.com/office/drawing/2014/main" id="{13877215-4DB1-3041-A893-510FC0B22E85}"/>
              </a:ext>
            </a:extLst>
          </p:cNvPr>
          <p:cNvSpPr txBox="1">
            <a:spLocks/>
          </p:cNvSpPr>
          <p:nvPr/>
        </p:nvSpPr>
        <p:spPr>
          <a:xfrm>
            <a:off x="544234"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Tokyo 1964, Japan</a:t>
            </a:r>
          </a:p>
        </p:txBody>
      </p:sp>
      <p:sp>
        <p:nvSpPr>
          <p:cNvPr id="17" name="TextBox 16">
            <a:extLst>
              <a:ext uri="{FF2B5EF4-FFF2-40B4-BE49-F238E27FC236}">
                <a16:creationId xmlns:a16="http://schemas.microsoft.com/office/drawing/2014/main" id="{CB33CF9F-17E4-EA44-83E0-47227411A939}"/>
              </a:ext>
            </a:extLst>
          </p:cNvPr>
          <p:cNvSpPr txBox="1"/>
          <p:nvPr/>
        </p:nvSpPr>
        <p:spPr>
          <a:xfrm>
            <a:off x="3608027" y="3811026"/>
            <a:ext cx="816249" cy="215444"/>
          </a:xfrm>
          <a:prstGeom prst="rect">
            <a:avLst/>
          </a:prstGeom>
          <a:noFill/>
        </p:spPr>
        <p:txBody>
          <a:bodyPr wrap="none" rtlCol="0">
            <a:spAutoFit/>
          </a:bodyPr>
          <a:lstStyle/>
          <a:p>
            <a:pPr algn="r"/>
            <a:r>
              <a:rPr lang="en-GB" sz="800" dirty="0">
                <a:solidFill>
                  <a:schemeClr val="bg1"/>
                </a:solidFill>
              </a:rPr>
              <a:t>© NPC Japan</a:t>
            </a:r>
          </a:p>
        </p:txBody>
      </p:sp>
      <p:sp>
        <p:nvSpPr>
          <p:cNvPr id="18" name="Content Placeholder 1">
            <a:extLst>
              <a:ext uri="{FF2B5EF4-FFF2-40B4-BE49-F238E27FC236}">
                <a16:creationId xmlns:a16="http://schemas.microsoft.com/office/drawing/2014/main" id="{4613E3EA-9204-3F45-B1D5-4E8885F7D349}"/>
              </a:ext>
            </a:extLst>
          </p:cNvPr>
          <p:cNvSpPr txBox="1">
            <a:spLocks/>
          </p:cNvSpPr>
          <p:nvPr/>
        </p:nvSpPr>
        <p:spPr>
          <a:xfrm>
            <a:off x="5115560" y="1665453"/>
            <a:ext cx="3886200" cy="895262"/>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4000" b="1" dirty="0">
                <a:solidFill>
                  <a:srgbClr val="EE334E"/>
                </a:solidFill>
                <a:cs typeface="Arial" panose="020B0604020202020204" pitchFamily="34" charset="0"/>
              </a:rPr>
              <a:t>1964</a:t>
            </a:r>
          </a:p>
        </p:txBody>
      </p:sp>
    </p:spTree>
    <p:extLst>
      <p:ext uri="{BB962C8B-B14F-4D97-AF65-F5344CB8AC3E}">
        <p14:creationId xmlns:p14="http://schemas.microsoft.com/office/powerpoint/2010/main" val="2731410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fade">
                                      <p:cBhvr>
                                        <p:cTn id="15"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2748573" cy="249299"/>
          </a:xfrm>
        </p:spPr>
        <p:txBody>
          <a:bodyPr/>
          <a:lstStyle/>
          <a:p>
            <a:r>
              <a:rPr lang="en-US" sz="1800" dirty="0"/>
              <a:t>Improvise and devise</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24</a:t>
            </a:fld>
            <a:endParaRPr lang="en-US" dirty="0">
              <a:latin typeface="Arial" panose="020B0604020202020204" pitchFamily="34" charset="0"/>
            </a:endParaRPr>
          </a:p>
        </p:txBody>
      </p:sp>
      <p:sp>
        <p:nvSpPr>
          <p:cNvPr id="13" name="Content Placeholder 3">
            <a:extLst>
              <a:ext uri="{FF2B5EF4-FFF2-40B4-BE49-F238E27FC236}">
                <a16:creationId xmlns:a16="http://schemas.microsoft.com/office/drawing/2014/main" id="{53E2E893-5880-ED4A-9041-7C56F47D106F}"/>
              </a:ext>
            </a:extLst>
          </p:cNvPr>
          <p:cNvSpPr txBox="1">
            <a:spLocks/>
          </p:cNvSpPr>
          <p:nvPr/>
        </p:nvSpPr>
        <p:spPr>
          <a:xfrm>
            <a:off x="474198" y="2463114"/>
            <a:ext cx="3037079" cy="1820562"/>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dirty="0"/>
              <a:t>Nowadays athletes have </a:t>
            </a:r>
            <a:r>
              <a:rPr lang="en-US" sz="1400" b="1" dirty="0"/>
              <a:t>specifically designed</a:t>
            </a:r>
            <a:r>
              <a:rPr lang="en-US" sz="1400" dirty="0"/>
              <a:t> equipment, like the throwing chair in the picture. </a:t>
            </a:r>
          </a:p>
          <a:p>
            <a:pPr marL="0" indent="0">
              <a:buNone/>
            </a:pPr>
            <a:r>
              <a:rPr lang="en-US" sz="1400" dirty="0"/>
              <a:t>This makes the sport </a:t>
            </a:r>
            <a:r>
              <a:rPr lang="en-US" sz="1400" b="1" dirty="0"/>
              <a:t>safer</a:t>
            </a:r>
            <a:r>
              <a:rPr lang="en-US" sz="1400" dirty="0"/>
              <a:t> </a:t>
            </a:r>
            <a:br>
              <a:rPr lang="en-US" sz="1400" dirty="0"/>
            </a:br>
            <a:r>
              <a:rPr lang="en-US" sz="1400" dirty="0"/>
              <a:t>and </a:t>
            </a:r>
            <a:r>
              <a:rPr lang="en-US" sz="1400" b="1" dirty="0"/>
              <a:t>fairer</a:t>
            </a:r>
            <a:r>
              <a:rPr lang="en-US" sz="1400" dirty="0"/>
              <a:t>.</a:t>
            </a:r>
          </a:p>
        </p:txBody>
      </p:sp>
      <p:sp>
        <p:nvSpPr>
          <p:cNvPr id="14" name="Text Placeholder 20">
            <a:extLst>
              <a:ext uri="{FF2B5EF4-FFF2-40B4-BE49-F238E27FC236}">
                <a16:creationId xmlns:a16="http://schemas.microsoft.com/office/drawing/2014/main" id="{2E7EE9B8-112F-4F45-B17B-4BFC3E1262AE}"/>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20" name="Content Placeholder 1">
            <a:extLst>
              <a:ext uri="{FF2B5EF4-FFF2-40B4-BE49-F238E27FC236}">
                <a16:creationId xmlns:a16="http://schemas.microsoft.com/office/drawing/2014/main" id="{372474C2-2E75-1C4A-A5E9-10CB6892BC6C}"/>
              </a:ext>
            </a:extLst>
          </p:cNvPr>
          <p:cNvSpPr txBox="1">
            <a:spLocks/>
          </p:cNvSpPr>
          <p:nvPr/>
        </p:nvSpPr>
        <p:spPr>
          <a:xfrm>
            <a:off x="454902" y="1674879"/>
            <a:ext cx="3886200" cy="895262"/>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4000" b="1" dirty="0">
                <a:solidFill>
                  <a:srgbClr val="EE334E"/>
                </a:solidFill>
                <a:cs typeface="Arial" panose="020B0604020202020204" pitchFamily="34" charset="0"/>
              </a:rPr>
              <a:t>2012</a:t>
            </a:r>
          </a:p>
        </p:txBody>
      </p:sp>
      <p:sp>
        <p:nvSpPr>
          <p:cNvPr id="15" name="Text Placeholder 2">
            <a:extLst>
              <a:ext uri="{FF2B5EF4-FFF2-40B4-BE49-F238E27FC236}">
                <a16:creationId xmlns:a16="http://schemas.microsoft.com/office/drawing/2014/main" id="{B0BD3913-4DAA-A747-8929-ECAA0B9D9B5A}"/>
              </a:ext>
            </a:extLst>
          </p:cNvPr>
          <p:cNvSpPr txBox="1">
            <a:spLocks/>
          </p:cNvSpPr>
          <p:nvPr/>
        </p:nvSpPr>
        <p:spPr>
          <a:xfrm>
            <a:off x="4711768"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London 2012, Great Britain</a:t>
            </a:r>
          </a:p>
        </p:txBody>
      </p:sp>
      <p:grpSp>
        <p:nvGrpSpPr>
          <p:cNvPr id="16" name="Group 15">
            <a:extLst>
              <a:ext uri="{FF2B5EF4-FFF2-40B4-BE49-F238E27FC236}">
                <a16:creationId xmlns:a16="http://schemas.microsoft.com/office/drawing/2014/main" id="{047ABF19-09EA-3F4C-A5BC-F3F16F25AFC7}"/>
              </a:ext>
            </a:extLst>
          </p:cNvPr>
          <p:cNvGrpSpPr/>
          <p:nvPr/>
        </p:nvGrpSpPr>
        <p:grpSpPr>
          <a:xfrm>
            <a:off x="4711768" y="1692000"/>
            <a:ext cx="3887999" cy="2340000"/>
            <a:chOff x="4711768" y="1692000"/>
            <a:chExt cx="3887999" cy="2340000"/>
          </a:xfrm>
        </p:grpSpPr>
        <p:pic>
          <p:nvPicPr>
            <p:cNvPr id="21" name="Content Placeholder 12" descr="Photo of a Para athlete about to throw the discus.">
              <a:extLst>
                <a:ext uri="{FF2B5EF4-FFF2-40B4-BE49-F238E27FC236}">
                  <a16:creationId xmlns:a16="http://schemas.microsoft.com/office/drawing/2014/main" id="{98CDCAB3-5933-6843-B49A-3DAC111A338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2" r="-12"/>
            <a:stretch/>
          </p:blipFill>
          <p:spPr>
            <a:xfrm>
              <a:off x="4711768" y="1692000"/>
              <a:ext cx="3887999" cy="2340000"/>
            </a:xfrm>
            <a:prstGeom prst="rect">
              <a:avLst/>
            </a:prstGeom>
          </p:spPr>
        </p:pic>
        <p:sp>
          <p:nvSpPr>
            <p:cNvPr id="22" name="TextBox 21">
              <a:extLst>
                <a:ext uri="{FF2B5EF4-FFF2-40B4-BE49-F238E27FC236}">
                  <a16:creationId xmlns:a16="http://schemas.microsoft.com/office/drawing/2014/main" id="{999E8CF5-692B-8F42-BBCA-36B47969867D}"/>
                </a:ext>
              </a:extLst>
            </p:cNvPr>
            <p:cNvSpPr txBox="1"/>
            <p:nvPr/>
          </p:nvSpPr>
          <p:spPr>
            <a:xfrm>
              <a:off x="7220863" y="3811026"/>
              <a:ext cx="1378904" cy="215444"/>
            </a:xfrm>
            <a:prstGeom prst="rect">
              <a:avLst/>
            </a:prstGeom>
            <a:noFill/>
          </p:spPr>
          <p:txBody>
            <a:bodyPr wrap="none" rtlCol="0">
              <a:spAutoFit/>
            </a:bodyPr>
            <a:lstStyle/>
            <a:p>
              <a:pPr algn="r"/>
              <a:r>
                <a:rPr lang="en-GB" sz="800" dirty="0">
                  <a:solidFill>
                    <a:schemeClr val="bg1"/>
                  </a:solidFill>
                </a:rPr>
                <a:t>© </a:t>
              </a:r>
              <a:r>
                <a:rPr lang="en-GB" sz="800" dirty="0" err="1">
                  <a:solidFill>
                    <a:schemeClr val="bg1"/>
                  </a:solidFill>
                </a:rPr>
                <a:t>www.photohartmann.de</a:t>
              </a:r>
              <a:endParaRPr lang="en-GB" sz="800" dirty="0">
                <a:solidFill>
                  <a:schemeClr val="bg1"/>
                </a:solidFill>
              </a:endParaRPr>
            </a:p>
          </p:txBody>
        </p:sp>
      </p:grpSp>
    </p:spTree>
    <p:extLst>
      <p:ext uri="{BB962C8B-B14F-4D97-AF65-F5344CB8AC3E}">
        <p14:creationId xmlns:p14="http://schemas.microsoft.com/office/powerpoint/2010/main" val="6262291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25</a:t>
            </a:fld>
            <a:endParaRPr lang="en-US" dirty="0">
              <a:latin typeface="Arial" panose="020B0604020202020204" pitchFamily="34" charset="0"/>
            </a:endParaRPr>
          </a:p>
        </p:txBody>
      </p:sp>
      <p:grpSp>
        <p:nvGrpSpPr>
          <p:cNvPr id="4" name="Group 3" descr="Image of the Agitos symbol that represents Change Starts With Sport (2019).">
            <a:extLst>
              <a:ext uri="{FF2B5EF4-FFF2-40B4-BE49-F238E27FC236}">
                <a16:creationId xmlns:a16="http://schemas.microsoft.com/office/drawing/2014/main" id="{D5C88259-210A-8F41-ADEE-A62276D74BE4}"/>
              </a:ext>
            </a:extLst>
          </p:cNvPr>
          <p:cNvGrpSpPr/>
          <p:nvPr/>
        </p:nvGrpSpPr>
        <p:grpSpPr>
          <a:xfrm>
            <a:off x="4711768" y="1692000"/>
            <a:ext cx="3887999" cy="2769805"/>
            <a:chOff x="4711768" y="1692000"/>
            <a:chExt cx="3887999" cy="2769805"/>
          </a:xfrm>
        </p:grpSpPr>
        <p:sp>
          <p:nvSpPr>
            <p:cNvPr id="16" name="Text Placeholder 2">
              <a:extLst>
                <a:ext uri="{FF2B5EF4-FFF2-40B4-BE49-F238E27FC236}">
                  <a16:creationId xmlns:a16="http://schemas.microsoft.com/office/drawing/2014/main" id="{C9A92C1B-C371-344C-97CB-F6E221A827A2}"/>
                </a:ext>
              </a:extLst>
            </p:cNvPr>
            <p:cNvSpPr txBox="1">
              <a:spLocks/>
            </p:cNvSpPr>
            <p:nvPr/>
          </p:nvSpPr>
          <p:spPr>
            <a:xfrm>
              <a:off x="4711768"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Change starts with sport (2019)</a:t>
              </a:r>
            </a:p>
          </p:txBody>
        </p:sp>
        <p:pic>
          <p:nvPicPr>
            <p:cNvPr id="9" name="Content Placeholder 12">
              <a:extLst>
                <a:ext uri="{FF2B5EF4-FFF2-40B4-BE49-F238E27FC236}">
                  <a16:creationId xmlns:a16="http://schemas.microsoft.com/office/drawing/2014/main" id="{C8798BAD-4472-7C44-9F1C-11F756CBBD40}"/>
                </a:ext>
              </a:extLst>
            </p:cNvPr>
            <p:cNvPicPr>
              <a:picLocks noChangeAspect="1"/>
            </p:cNvPicPr>
            <p:nvPr/>
          </p:nvPicPr>
          <p:blipFill rotWithShape="1">
            <a:blip r:embed="rId2"/>
            <a:srcRect l="4105" t="6945" r="6945" b="4105"/>
            <a:stretch/>
          </p:blipFill>
          <p:spPr>
            <a:xfrm>
              <a:off x="5208305" y="1692000"/>
              <a:ext cx="2894925" cy="2340000"/>
            </a:xfrm>
            <a:prstGeom prst="rect">
              <a:avLst/>
            </a:prstGeom>
            <a:ln>
              <a:noFill/>
            </a:ln>
          </p:spPr>
        </p:pic>
      </p:grpSp>
      <p:sp>
        <p:nvSpPr>
          <p:cNvPr id="12" name="Text Placeholder 20">
            <a:extLst>
              <a:ext uri="{FF2B5EF4-FFF2-40B4-BE49-F238E27FC236}">
                <a16:creationId xmlns:a16="http://schemas.microsoft.com/office/drawing/2014/main" id="{3B6C2CCE-DF26-3A44-A07B-74CEF4789783}"/>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5" name="TextBox 14">
            <a:extLst>
              <a:ext uri="{FF2B5EF4-FFF2-40B4-BE49-F238E27FC236}">
                <a16:creationId xmlns:a16="http://schemas.microsoft.com/office/drawing/2014/main" id="{3830ADFF-2130-5541-A54E-D87D01D1765E}"/>
              </a:ext>
            </a:extLst>
          </p:cNvPr>
          <p:cNvSpPr txBox="1"/>
          <p:nvPr/>
        </p:nvSpPr>
        <p:spPr>
          <a:xfrm>
            <a:off x="6618558" y="1419274"/>
            <a:ext cx="1981209" cy="215444"/>
          </a:xfrm>
          <a:prstGeom prst="rect">
            <a:avLst/>
          </a:prstGeom>
          <a:noFill/>
        </p:spPr>
        <p:txBody>
          <a:bodyPr wrap="square" rtlCol="0">
            <a:spAutoFit/>
          </a:bodyPr>
          <a:lstStyle/>
          <a:p>
            <a:pPr algn="r"/>
            <a:r>
              <a:rPr lang="en-GB" sz="800" dirty="0"/>
              <a:t>© International Paralympic Committee</a:t>
            </a:r>
          </a:p>
        </p:txBody>
      </p:sp>
      <p:grpSp>
        <p:nvGrpSpPr>
          <p:cNvPr id="28" name="Group 27" descr="Image of the symbol that represents Mind, Body, Spirit (1994).">
            <a:extLst>
              <a:ext uri="{FF2B5EF4-FFF2-40B4-BE49-F238E27FC236}">
                <a16:creationId xmlns:a16="http://schemas.microsoft.com/office/drawing/2014/main" id="{EF3E2CAA-CE19-0643-B1CE-29D523268420}"/>
              </a:ext>
            </a:extLst>
          </p:cNvPr>
          <p:cNvGrpSpPr/>
          <p:nvPr/>
        </p:nvGrpSpPr>
        <p:grpSpPr>
          <a:xfrm>
            <a:off x="544234" y="2099552"/>
            <a:ext cx="3887999" cy="2362253"/>
            <a:chOff x="544234" y="2099552"/>
            <a:chExt cx="3887999" cy="2362253"/>
          </a:xfrm>
        </p:grpSpPr>
        <p:sp>
          <p:nvSpPr>
            <p:cNvPr id="13" name="Text Placeholder 2">
              <a:extLst>
                <a:ext uri="{FF2B5EF4-FFF2-40B4-BE49-F238E27FC236}">
                  <a16:creationId xmlns:a16="http://schemas.microsoft.com/office/drawing/2014/main" id="{CD691893-2D2F-704A-8A25-EADEBFF2D7C3}"/>
                </a:ext>
              </a:extLst>
            </p:cNvPr>
            <p:cNvSpPr txBox="1">
              <a:spLocks/>
            </p:cNvSpPr>
            <p:nvPr/>
          </p:nvSpPr>
          <p:spPr>
            <a:xfrm>
              <a:off x="544234"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Mind, Body, Spirit (1994)</a:t>
              </a:r>
            </a:p>
          </p:txBody>
        </p:sp>
        <p:pic>
          <p:nvPicPr>
            <p:cNvPr id="20" name="Picture 19" descr="Shape, circle&#10;&#10;Description automatically generated">
              <a:extLst>
                <a:ext uri="{FF2B5EF4-FFF2-40B4-BE49-F238E27FC236}">
                  <a16:creationId xmlns:a16="http://schemas.microsoft.com/office/drawing/2014/main" id="{21D71C66-FCA3-A841-8436-5379A9DCB1C1}"/>
                </a:ext>
              </a:extLst>
            </p:cNvPr>
            <p:cNvPicPr>
              <a:picLocks noChangeAspect="1"/>
            </p:cNvPicPr>
            <p:nvPr/>
          </p:nvPicPr>
          <p:blipFill>
            <a:blip r:embed="rId3"/>
            <a:stretch>
              <a:fillRect/>
            </a:stretch>
          </p:blipFill>
          <p:spPr>
            <a:xfrm>
              <a:off x="1280944" y="2099552"/>
              <a:ext cx="2295238" cy="1524896"/>
            </a:xfrm>
            <a:prstGeom prst="rect">
              <a:avLst/>
            </a:prstGeom>
          </p:spPr>
        </p:pic>
      </p:grpSp>
      <p:sp>
        <p:nvSpPr>
          <p:cNvPr id="17" name="Text Placeholder 4">
            <a:extLst>
              <a:ext uri="{FF2B5EF4-FFF2-40B4-BE49-F238E27FC236}">
                <a16:creationId xmlns:a16="http://schemas.microsoft.com/office/drawing/2014/main" id="{55BA9130-B7EC-A549-935D-25E1959DF8FC}"/>
              </a:ext>
            </a:extLst>
          </p:cNvPr>
          <p:cNvSpPr>
            <a:spLocks noGrp="1"/>
          </p:cNvSpPr>
          <p:nvPr>
            <p:ph type="body" sz="quarter" idx="16"/>
          </p:nvPr>
        </p:nvSpPr>
        <p:spPr>
          <a:xfrm>
            <a:off x="544233" y="1260000"/>
            <a:ext cx="2949525" cy="249299"/>
          </a:xfrm>
        </p:spPr>
        <p:txBody>
          <a:bodyPr/>
          <a:lstStyle/>
          <a:p>
            <a:r>
              <a:rPr lang="en-US" sz="1800" dirty="0" err="1"/>
              <a:t>Symbolising</a:t>
            </a:r>
            <a:r>
              <a:rPr lang="en-US" sz="1800" dirty="0"/>
              <a:t> the spirit</a:t>
            </a:r>
          </a:p>
        </p:txBody>
      </p:sp>
    </p:spTree>
    <p:extLst>
      <p:ext uri="{BB962C8B-B14F-4D97-AF65-F5344CB8AC3E}">
        <p14:creationId xmlns:p14="http://schemas.microsoft.com/office/powerpoint/2010/main" val="21582078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2949525" cy="249299"/>
          </a:xfrm>
        </p:spPr>
        <p:txBody>
          <a:bodyPr/>
          <a:lstStyle/>
          <a:p>
            <a:r>
              <a:rPr lang="en-US" sz="1800" dirty="0" err="1"/>
              <a:t>Symbolising</a:t>
            </a:r>
            <a:r>
              <a:rPr lang="en-US" sz="1800" dirty="0"/>
              <a:t> the spirit</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26</a:t>
            </a:fld>
            <a:endParaRPr lang="en-US" dirty="0">
              <a:latin typeface="Arial" panose="020B0604020202020204" pitchFamily="34" charset="0"/>
            </a:endParaRPr>
          </a:p>
        </p:txBody>
      </p:sp>
      <p:sp>
        <p:nvSpPr>
          <p:cNvPr id="12" name="Content Placeholder 1">
            <a:extLst>
              <a:ext uri="{FF2B5EF4-FFF2-40B4-BE49-F238E27FC236}">
                <a16:creationId xmlns:a16="http://schemas.microsoft.com/office/drawing/2014/main" id="{42F210C4-61D6-1D4C-A577-FFC92AF2BE54}"/>
              </a:ext>
            </a:extLst>
          </p:cNvPr>
          <p:cNvSpPr txBox="1">
            <a:spLocks/>
          </p:cNvSpPr>
          <p:nvPr/>
        </p:nvSpPr>
        <p:spPr>
          <a:xfrm>
            <a:off x="5134857" y="2717639"/>
            <a:ext cx="2929986" cy="1422361"/>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dirty="0"/>
              <a:t>In 1994 the Paralympic symbol was made up of three </a:t>
            </a:r>
            <a:r>
              <a:rPr lang="en-US" sz="1400" b="1" dirty="0"/>
              <a:t>Tae-</a:t>
            </a:r>
            <a:r>
              <a:rPr lang="en-US" sz="1400" b="1" dirty="0" err="1"/>
              <a:t>Geuks</a:t>
            </a:r>
            <a:r>
              <a:rPr lang="en-US" sz="1400" dirty="0"/>
              <a:t>, which are traditional Korean decorative designs.</a:t>
            </a:r>
          </a:p>
        </p:txBody>
      </p:sp>
      <p:sp>
        <p:nvSpPr>
          <p:cNvPr id="14" name="Text Placeholder 20">
            <a:extLst>
              <a:ext uri="{FF2B5EF4-FFF2-40B4-BE49-F238E27FC236}">
                <a16:creationId xmlns:a16="http://schemas.microsoft.com/office/drawing/2014/main" id="{C7A7F072-5C25-7542-9B1C-0F58D4F6C669}"/>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7" name="Content Placeholder 1">
            <a:extLst>
              <a:ext uri="{FF2B5EF4-FFF2-40B4-BE49-F238E27FC236}">
                <a16:creationId xmlns:a16="http://schemas.microsoft.com/office/drawing/2014/main" id="{DAB3977F-683A-1244-B8E3-172048545D73}"/>
              </a:ext>
            </a:extLst>
          </p:cNvPr>
          <p:cNvSpPr txBox="1">
            <a:spLocks/>
          </p:cNvSpPr>
          <p:nvPr/>
        </p:nvSpPr>
        <p:spPr>
          <a:xfrm>
            <a:off x="5115560" y="1676488"/>
            <a:ext cx="3886200" cy="895262"/>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4000" b="1" dirty="0">
                <a:solidFill>
                  <a:srgbClr val="EE334E"/>
                </a:solidFill>
                <a:cs typeface="Arial" panose="020B0604020202020204" pitchFamily="34" charset="0"/>
              </a:rPr>
              <a:t>Tae-</a:t>
            </a:r>
            <a:r>
              <a:rPr lang="en-US" sz="4000" b="1" dirty="0" err="1">
                <a:solidFill>
                  <a:srgbClr val="EE334E"/>
                </a:solidFill>
                <a:cs typeface="Arial" panose="020B0604020202020204" pitchFamily="34" charset="0"/>
              </a:rPr>
              <a:t>Geuks</a:t>
            </a:r>
            <a:endParaRPr lang="en-US" sz="4000" b="1" dirty="0">
              <a:solidFill>
                <a:srgbClr val="EE334E"/>
              </a:solidFill>
              <a:cs typeface="Arial" panose="020B0604020202020204" pitchFamily="34" charset="0"/>
            </a:endParaRPr>
          </a:p>
        </p:txBody>
      </p:sp>
      <p:grpSp>
        <p:nvGrpSpPr>
          <p:cNvPr id="11" name="Group 10" descr="Image of the symbol that represents Mind, Body, Spirit (1994).">
            <a:extLst>
              <a:ext uri="{FF2B5EF4-FFF2-40B4-BE49-F238E27FC236}">
                <a16:creationId xmlns:a16="http://schemas.microsoft.com/office/drawing/2014/main" id="{2479B524-5F31-4F43-BACD-479E152E9358}"/>
              </a:ext>
            </a:extLst>
          </p:cNvPr>
          <p:cNvGrpSpPr/>
          <p:nvPr/>
        </p:nvGrpSpPr>
        <p:grpSpPr>
          <a:xfrm>
            <a:off x="544234" y="2099552"/>
            <a:ext cx="3887999" cy="2362253"/>
            <a:chOff x="544234" y="2099552"/>
            <a:chExt cx="3887999" cy="2362253"/>
          </a:xfrm>
        </p:grpSpPr>
        <p:sp>
          <p:nvSpPr>
            <p:cNvPr id="13" name="Text Placeholder 2">
              <a:extLst>
                <a:ext uri="{FF2B5EF4-FFF2-40B4-BE49-F238E27FC236}">
                  <a16:creationId xmlns:a16="http://schemas.microsoft.com/office/drawing/2014/main" id="{F74774A6-56D1-8B41-AE73-AD8E2648D34E}"/>
                </a:ext>
              </a:extLst>
            </p:cNvPr>
            <p:cNvSpPr txBox="1">
              <a:spLocks/>
            </p:cNvSpPr>
            <p:nvPr/>
          </p:nvSpPr>
          <p:spPr>
            <a:xfrm>
              <a:off x="544234"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Mind, Body, Spirit (1994)</a:t>
              </a:r>
            </a:p>
          </p:txBody>
        </p:sp>
        <p:pic>
          <p:nvPicPr>
            <p:cNvPr id="15" name="Picture 14" descr="Shape, circle&#10;&#10;Description automatically generated">
              <a:extLst>
                <a:ext uri="{FF2B5EF4-FFF2-40B4-BE49-F238E27FC236}">
                  <a16:creationId xmlns:a16="http://schemas.microsoft.com/office/drawing/2014/main" id="{6F59AF87-A3C3-FC4C-AF20-894035D0DE12}"/>
                </a:ext>
              </a:extLst>
            </p:cNvPr>
            <p:cNvPicPr>
              <a:picLocks noChangeAspect="1"/>
            </p:cNvPicPr>
            <p:nvPr/>
          </p:nvPicPr>
          <p:blipFill>
            <a:blip r:embed="rId2"/>
            <a:stretch>
              <a:fillRect/>
            </a:stretch>
          </p:blipFill>
          <p:spPr>
            <a:xfrm>
              <a:off x="1280944" y="2099552"/>
              <a:ext cx="2295238" cy="1524896"/>
            </a:xfrm>
            <a:prstGeom prst="rect">
              <a:avLst/>
            </a:prstGeom>
          </p:spPr>
        </p:pic>
      </p:grpSp>
    </p:spTree>
    <p:extLst>
      <p:ext uri="{BB962C8B-B14F-4D97-AF65-F5344CB8AC3E}">
        <p14:creationId xmlns:p14="http://schemas.microsoft.com/office/powerpoint/2010/main" val="26343901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2949525" cy="249299"/>
          </a:xfrm>
        </p:spPr>
        <p:txBody>
          <a:bodyPr/>
          <a:lstStyle/>
          <a:p>
            <a:r>
              <a:rPr lang="en-US" sz="1800" dirty="0" err="1"/>
              <a:t>Symbolising</a:t>
            </a:r>
            <a:r>
              <a:rPr lang="en-US" sz="1800" dirty="0"/>
              <a:t> the spirit</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27</a:t>
            </a:fld>
            <a:endParaRPr lang="en-US" dirty="0">
              <a:latin typeface="Arial" panose="020B0604020202020204" pitchFamily="34" charset="0"/>
            </a:endParaRPr>
          </a:p>
        </p:txBody>
      </p:sp>
      <p:sp>
        <p:nvSpPr>
          <p:cNvPr id="12" name="Content Placeholder 1">
            <a:extLst>
              <a:ext uri="{FF2B5EF4-FFF2-40B4-BE49-F238E27FC236}">
                <a16:creationId xmlns:a16="http://schemas.microsoft.com/office/drawing/2014/main" id="{42F210C4-61D6-1D4C-A577-FFC92AF2BE54}"/>
              </a:ext>
            </a:extLst>
          </p:cNvPr>
          <p:cNvSpPr txBox="1">
            <a:spLocks/>
          </p:cNvSpPr>
          <p:nvPr/>
        </p:nvSpPr>
        <p:spPr>
          <a:xfrm>
            <a:off x="483626" y="2742313"/>
            <a:ext cx="2780516" cy="1395269"/>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dirty="0"/>
              <a:t>The 2019 design is made up of three </a:t>
            </a:r>
            <a:r>
              <a:rPr lang="en-US" sz="1400" b="1" dirty="0"/>
              <a:t>Agitos</a:t>
            </a:r>
            <a:r>
              <a:rPr lang="en-US" sz="1400" dirty="0"/>
              <a:t> (meaning ‘I move’) encircling a </a:t>
            </a:r>
            <a:r>
              <a:rPr lang="en-US" sz="1400" dirty="0" err="1"/>
              <a:t>centre</a:t>
            </a:r>
            <a:r>
              <a:rPr lang="en-US" sz="1400" dirty="0"/>
              <a:t> point.</a:t>
            </a:r>
          </a:p>
        </p:txBody>
      </p:sp>
      <p:sp>
        <p:nvSpPr>
          <p:cNvPr id="14" name="Text Placeholder 20">
            <a:extLst>
              <a:ext uri="{FF2B5EF4-FFF2-40B4-BE49-F238E27FC236}">
                <a16:creationId xmlns:a16="http://schemas.microsoft.com/office/drawing/2014/main" id="{C7A7F072-5C25-7542-9B1C-0F58D4F6C669}"/>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7" name="Content Placeholder 1">
            <a:extLst>
              <a:ext uri="{FF2B5EF4-FFF2-40B4-BE49-F238E27FC236}">
                <a16:creationId xmlns:a16="http://schemas.microsoft.com/office/drawing/2014/main" id="{DAB3977F-683A-1244-B8E3-172048545D73}"/>
              </a:ext>
            </a:extLst>
          </p:cNvPr>
          <p:cNvSpPr txBox="1">
            <a:spLocks/>
          </p:cNvSpPr>
          <p:nvPr/>
        </p:nvSpPr>
        <p:spPr>
          <a:xfrm>
            <a:off x="454902" y="1674070"/>
            <a:ext cx="3886200" cy="895262"/>
          </a:xfrm>
          <a:prstGeom prst="rect">
            <a:avLst/>
          </a:prstGeom>
        </p:spPr>
        <p:txBody>
          <a:bodyPr anchor="ct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en-US" sz="4000" b="1" dirty="0">
                <a:solidFill>
                  <a:srgbClr val="EE334E"/>
                </a:solidFill>
                <a:cs typeface="Arial" panose="020B0604020202020204" pitchFamily="34" charset="0"/>
              </a:rPr>
              <a:t>Agitos</a:t>
            </a:r>
          </a:p>
        </p:txBody>
      </p:sp>
      <p:grpSp>
        <p:nvGrpSpPr>
          <p:cNvPr id="11" name="Group 10" descr="Image of the Agitos symbol that represents Change Starts With Sport (2019).">
            <a:extLst>
              <a:ext uri="{FF2B5EF4-FFF2-40B4-BE49-F238E27FC236}">
                <a16:creationId xmlns:a16="http://schemas.microsoft.com/office/drawing/2014/main" id="{32203555-3245-6A48-BBAB-3A512C72923B}"/>
              </a:ext>
            </a:extLst>
          </p:cNvPr>
          <p:cNvGrpSpPr/>
          <p:nvPr/>
        </p:nvGrpSpPr>
        <p:grpSpPr>
          <a:xfrm>
            <a:off x="4711768" y="1692000"/>
            <a:ext cx="3887999" cy="2769805"/>
            <a:chOff x="4711768" y="1692000"/>
            <a:chExt cx="3887999" cy="2769805"/>
          </a:xfrm>
        </p:grpSpPr>
        <p:sp>
          <p:nvSpPr>
            <p:cNvPr id="18" name="Text Placeholder 2">
              <a:extLst>
                <a:ext uri="{FF2B5EF4-FFF2-40B4-BE49-F238E27FC236}">
                  <a16:creationId xmlns:a16="http://schemas.microsoft.com/office/drawing/2014/main" id="{027665C0-0B8B-2E43-87DF-2E2A169A24DE}"/>
                </a:ext>
              </a:extLst>
            </p:cNvPr>
            <p:cNvSpPr txBox="1">
              <a:spLocks/>
            </p:cNvSpPr>
            <p:nvPr/>
          </p:nvSpPr>
          <p:spPr>
            <a:xfrm>
              <a:off x="4711768"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Change starts with sport (2019)</a:t>
              </a:r>
            </a:p>
          </p:txBody>
        </p:sp>
        <p:pic>
          <p:nvPicPr>
            <p:cNvPr id="19" name="Content Placeholder 12">
              <a:extLst>
                <a:ext uri="{FF2B5EF4-FFF2-40B4-BE49-F238E27FC236}">
                  <a16:creationId xmlns:a16="http://schemas.microsoft.com/office/drawing/2014/main" id="{EC291574-032C-4A4D-AF2F-D40A077858BC}"/>
                </a:ext>
              </a:extLst>
            </p:cNvPr>
            <p:cNvPicPr>
              <a:picLocks noChangeAspect="1"/>
            </p:cNvPicPr>
            <p:nvPr/>
          </p:nvPicPr>
          <p:blipFill rotWithShape="1">
            <a:blip r:embed="rId2"/>
            <a:srcRect l="4105" t="6945" r="6945" b="4105"/>
            <a:stretch/>
          </p:blipFill>
          <p:spPr>
            <a:xfrm>
              <a:off x="5208305" y="1692000"/>
              <a:ext cx="2894925" cy="2340000"/>
            </a:xfrm>
            <a:prstGeom prst="rect">
              <a:avLst/>
            </a:prstGeom>
            <a:ln>
              <a:noFill/>
            </a:ln>
          </p:spPr>
        </p:pic>
      </p:grpSp>
    </p:spTree>
    <p:extLst>
      <p:ext uri="{BB962C8B-B14F-4D97-AF65-F5344CB8AC3E}">
        <p14:creationId xmlns:p14="http://schemas.microsoft.com/office/powerpoint/2010/main" val="14304843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1698B2-8431-1346-8210-161C14D3A8B3}"/>
              </a:ext>
            </a:extLst>
          </p:cNvPr>
          <p:cNvSpPr>
            <a:spLocks noGrp="1"/>
          </p:cNvSpPr>
          <p:nvPr>
            <p:ph sz="half" idx="1"/>
          </p:nvPr>
        </p:nvSpPr>
        <p:spPr>
          <a:xfrm>
            <a:off x="453838" y="1800000"/>
            <a:ext cx="3310854" cy="2617358"/>
          </a:xfrm>
        </p:spPr>
        <p:txBody>
          <a:bodyPr/>
          <a:lstStyle/>
          <a:p>
            <a:pPr marL="0" indent="0">
              <a:buNone/>
            </a:pPr>
            <a:r>
              <a:rPr lang="en-US" sz="1400" dirty="0"/>
              <a:t>The symbols have always been </a:t>
            </a:r>
            <a:r>
              <a:rPr lang="en-US" sz="1400" dirty="0" err="1"/>
              <a:t>coloured</a:t>
            </a:r>
            <a:r>
              <a:rPr lang="en-US" sz="1400" dirty="0"/>
              <a:t> </a:t>
            </a:r>
            <a:r>
              <a:rPr lang="en-US" sz="1400" b="1" dirty="0"/>
              <a:t>red</a:t>
            </a:r>
            <a:r>
              <a:rPr lang="en-US" sz="1400" dirty="0"/>
              <a:t>, </a:t>
            </a:r>
            <a:r>
              <a:rPr lang="en-US" sz="1400" b="1" dirty="0"/>
              <a:t>blue</a:t>
            </a:r>
            <a:r>
              <a:rPr lang="en-US" sz="1400" dirty="0"/>
              <a:t> and </a:t>
            </a:r>
            <a:r>
              <a:rPr lang="en-US" sz="1400" b="1" dirty="0"/>
              <a:t>green</a:t>
            </a:r>
            <a:r>
              <a:rPr lang="en-US" sz="1400" dirty="0"/>
              <a:t>. </a:t>
            </a:r>
          </a:p>
          <a:p>
            <a:pPr marL="0" indent="0">
              <a:buNone/>
            </a:pPr>
            <a:r>
              <a:rPr lang="en-US" sz="1400" dirty="0"/>
              <a:t>The Paralympic symbol is displayed on the Paralympic flag which is raised at the Opening Ceremony of each Games and lowered at the Closing Ceremony.</a:t>
            </a:r>
          </a:p>
        </p:txBody>
      </p:sp>
      <p:sp>
        <p:nvSpPr>
          <p:cNvPr id="3" name="Text Placeholder 2">
            <a:extLst>
              <a:ext uri="{FF2B5EF4-FFF2-40B4-BE49-F238E27FC236}">
                <a16:creationId xmlns:a16="http://schemas.microsoft.com/office/drawing/2014/main" id="{783E08C4-2381-2145-9885-0BBF895C11AF}"/>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1AF5CB66-64E4-FD46-B937-9EE9B9B14944}"/>
              </a:ext>
            </a:extLst>
          </p:cNvPr>
          <p:cNvSpPr>
            <a:spLocks noGrp="1"/>
          </p:cNvSpPr>
          <p:nvPr>
            <p:ph type="body" sz="quarter" idx="16"/>
          </p:nvPr>
        </p:nvSpPr>
        <p:spPr>
          <a:xfrm>
            <a:off x="544233" y="1260000"/>
            <a:ext cx="2949525" cy="249299"/>
          </a:xfrm>
        </p:spPr>
        <p:txBody>
          <a:bodyPr/>
          <a:lstStyle/>
          <a:p>
            <a:r>
              <a:rPr lang="en-US" sz="1800" dirty="0" err="1"/>
              <a:t>Symbolising</a:t>
            </a:r>
            <a:r>
              <a:rPr lang="en-US" sz="1800" dirty="0"/>
              <a:t> the spirit</a:t>
            </a:r>
          </a:p>
        </p:txBody>
      </p:sp>
      <p:sp>
        <p:nvSpPr>
          <p:cNvPr id="6" name="Slide Number Placeholder 5">
            <a:extLst>
              <a:ext uri="{FF2B5EF4-FFF2-40B4-BE49-F238E27FC236}">
                <a16:creationId xmlns:a16="http://schemas.microsoft.com/office/drawing/2014/main" id="{2E45A6EB-B13C-B843-864E-AD8A357EB6E8}"/>
              </a:ext>
            </a:extLst>
          </p:cNvPr>
          <p:cNvSpPr>
            <a:spLocks noGrp="1"/>
          </p:cNvSpPr>
          <p:nvPr>
            <p:ph type="sldNum" sz="quarter" idx="12"/>
          </p:nvPr>
        </p:nvSpPr>
        <p:spPr/>
        <p:txBody>
          <a:bodyPr/>
          <a:lstStyle/>
          <a:p>
            <a:fld id="{8922F79C-64A1-3D46-A01B-7C94B1EF2648}" type="slidenum">
              <a:rPr lang="en-US" smtClean="0"/>
              <a:pPr/>
              <a:t>28</a:t>
            </a:fld>
            <a:endParaRPr lang="en-US" dirty="0">
              <a:latin typeface="Arial" panose="020B0604020202020204" pitchFamily="34" charset="0"/>
            </a:endParaRPr>
          </a:p>
        </p:txBody>
      </p:sp>
      <p:pic>
        <p:nvPicPr>
          <p:cNvPr id="8" name="Picture Placeholder 7" descr="Image of a flag with the Paralympic Symbol.">
            <a:extLst>
              <a:ext uri="{FF2B5EF4-FFF2-40B4-BE49-F238E27FC236}">
                <a16:creationId xmlns:a16="http://schemas.microsoft.com/office/drawing/2014/main" id="{EA7B0F8F-C708-A649-A120-41DB00D6807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753349" y="1079999"/>
            <a:ext cx="3851999" cy="3337359"/>
          </a:xfrm>
          <a:prstGeom prst="rect">
            <a:avLst/>
          </a:prstGeom>
        </p:spPr>
      </p:pic>
      <p:sp>
        <p:nvSpPr>
          <p:cNvPr id="9" name="Text Placeholder 20">
            <a:extLst>
              <a:ext uri="{FF2B5EF4-FFF2-40B4-BE49-F238E27FC236}">
                <a16:creationId xmlns:a16="http://schemas.microsoft.com/office/drawing/2014/main" id="{EC33415B-8006-F644-93B9-D078AA7D51BC}"/>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Tree>
    <p:extLst>
      <p:ext uri="{BB962C8B-B14F-4D97-AF65-F5344CB8AC3E}">
        <p14:creationId xmlns:p14="http://schemas.microsoft.com/office/powerpoint/2010/main" val="42257373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29</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56FD81EF-14D2-EA45-B145-DF5FAC021668}"/>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6" name="Text Placeholder 2">
            <a:extLst>
              <a:ext uri="{FF2B5EF4-FFF2-40B4-BE49-F238E27FC236}">
                <a16:creationId xmlns:a16="http://schemas.microsoft.com/office/drawing/2014/main" id="{BA6FC964-702A-E54A-BDB1-7979C0133883}"/>
              </a:ext>
            </a:extLst>
          </p:cNvPr>
          <p:cNvSpPr txBox="1">
            <a:spLocks/>
          </p:cNvSpPr>
          <p:nvPr/>
        </p:nvSpPr>
        <p:spPr>
          <a:xfrm>
            <a:off x="4711768"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Salt Lake City 2002, USA</a:t>
            </a:r>
          </a:p>
        </p:txBody>
      </p:sp>
      <p:grpSp>
        <p:nvGrpSpPr>
          <p:cNvPr id="5" name="Group 4">
            <a:extLst>
              <a:ext uri="{FF2B5EF4-FFF2-40B4-BE49-F238E27FC236}">
                <a16:creationId xmlns:a16="http://schemas.microsoft.com/office/drawing/2014/main" id="{D131C2F1-B894-A340-B69F-F1E5FA0C4B54}"/>
              </a:ext>
            </a:extLst>
          </p:cNvPr>
          <p:cNvGrpSpPr/>
          <p:nvPr/>
        </p:nvGrpSpPr>
        <p:grpSpPr>
          <a:xfrm>
            <a:off x="4718237" y="1676555"/>
            <a:ext cx="3887999" cy="2360980"/>
            <a:chOff x="4718237" y="1676555"/>
            <a:chExt cx="3887999" cy="2360980"/>
          </a:xfrm>
        </p:grpSpPr>
        <p:pic>
          <p:nvPicPr>
            <p:cNvPr id="18" name="Picture 17" descr="Photo of two ice hockey players at the Salt Lake City 2002 Paralympic Games.">
              <a:extLst>
                <a:ext uri="{FF2B5EF4-FFF2-40B4-BE49-F238E27FC236}">
                  <a16:creationId xmlns:a16="http://schemas.microsoft.com/office/drawing/2014/main" id="{40055354-8C2D-C646-B5FD-8A22480DE646}"/>
                </a:ext>
              </a:extLst>
            </p:cNvPr>
            <p:cNvPicPr>
              <a:picLocks noChangeAspect="1"/>
            </p:cNvPicPr>
            <p:nvPr/>
          </p:nvPicPr>
          <p:blipFill rotWithShape="1">
            <a:blip r:embed="rId3"/>
            <a:srcRect l="2843" t="668" r="4303" b="14761"/>
            <a:stretch/>
          </p:blipFill>
          <p:spPr>
            <a:xfrm>
              <a:off x="4718237" y="1676555"/>
              <a:ext cx="3887999" cy="2355445"/>
            </a:xfrm>
            <a:prstGeom prst="rect">
              <a:avLst/>
            </a:prstGeom>
          </p:spPr>
        </p:pic>
        <p:sp>
          <p:nvSpPr>
            <p:cNvPr id="13" name="TextBox 12">
              <a:extLst>
                <a:ext uri="{FF2B5EF4-FFF2-40B4-BE49-F238E27FC236}">
                  <a16:creationId xmlns:a16="http://schemas.microsoft.com/office/drawing/2014/main" id="{89EC90E4-F3F8-9245-8414-68BC107ECA1C}"/>
                </a:ext>
              </a:extLst>
            </p:cNvPr>
            <p:cNvSpPr txBox="1"/>
            <p:nvPr/>
          </p:nvSpPr>
          <p:spPr>
            <a:xfrm>
              <a:off x="7512610" y="3822091"/>
              <a:ext cx="1087157" cy="215444"/>
            </a:xfrm>
            <a:prstGeom prst="rect">
              <a:avLst/>
            </a:prstGeom>
            <a:noFill/>
          </p:spPr>
          <p:txBody>
            <a:bodyPr wrap="none" rtlCol="0">
              <a:spAutoFit/>
            </a:bodyPr>
            <a:lstStyle/>
            <a:p>
              <a:pPr algn="r"/>
              <a:r>
                <a:rPr lang="en-GB" sz="800" dirty="0"/>
                <a:t>© Lieven </a:t>
              </a:r>
              <a:r>
                <a:rPr lang="en-GB" sz="800" dirty="0" err="1"/>
                <a:t>Coudenys</a:t>
              </a:r>
              <a:endParaRPr lang="en-GB" sz="800" dirty="0"/>
            </a:p>
          </p:txBody>
        </p:sp>
      </p:grpSp>
      <p:sp>
        <p:nvSpPr>
          <p:cNvPr id="15" name="Text Placeholder 2">
            <a:extLst>
              <a:ext uri="{FF2B5EF4-FFF2-40B4-BE49-F238E27FC236}">
                <a16:creationId xmlns:a16="http://schemas.microsoft.com/office/drawing/2014/main" id="{C20C0A7B-1CDD-5C4B-AD8C-5E1B3D7F0C8E}"/>
              </a:ext>
            </a:extLst>
          </p:cNvPr>
          <p:cNvSpPr txBox="1">
            <a:spLocks/>
          </p:cNvSpPr>
          <p:nvPr/>
        </p:nvSpPr>
        <p:spPr>
          <a:xfrm>
            <a:off x="544234"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err="1">
                <a:solidFill>
                  <a:srgbClr val="EE334E"/>
                </a:solidFill>
              </a:rPr>
              <a:t>Örnsköldsvik</a:t>
            </a:r>
            <a:r>
              <a:rPr lang="en-US" dirty="0">
                <a:solidFill>
                  <a:srgbClr val="EE334E"/>
                </a:solidFill>
              </a:rPr>
              <a:t> 1976, Sweden</a:t>
            </a:r>
          </a:p>
        </p:txBody>
      </p:sp>
      <p:grpSp>
        <p:nvGrpSpPr>
          <p:cNvPr id="4" name="Group 3">
            <a:extLst>
              <a:ext uri="{FF2B5EF4-FFF2-40B4-BE49-F238E27FC236}">
                <a16:creationId xmlns:a16="http://schemas.microsoft.com/office/drawing/2014/main" id="{840C4C01-110C-F34A-A46A-0322BE217487}"/>
              </a:ext>
            </a:extLst>
          </p:cNvPr>
          <p:cNvGrpSpPr/>
          <p:nvPr/>
        </p:nvGrpSpPr>
        <p:grpSpPr>
          <a:xfrm>
            <a:off x="540003" y="1686550"/>
            <a:ext cx="3884273" cy="2350985"/>
            <a:chOff x="540003" y="1686550"/>
            <a:chExt cx="3884273" cy="2350985"/>
          </a:xfrm>
        </p:grpSpPr>
        <p:pic>
          <p:nvPicPr>
            <p:cNvPr id="25" name="Picture 24" descr="Photo of two ice hockey players at the Örnsköldsvik 1976 Paralympic Games.">
              <a:extLst>
                <a:ext uri="{FF2B5EF4-FFF2-40B4-BE49-F238E27FC236}">
                  <a16:creationId xmlns:a16="http://schemas.microsoft.com/office/drawing/2014/main" id="{D6CFA1C9-8035-BE42-A1A5-03636BCA4260}"/>
                </a:ext>
              </a:extLst>
            </p:cNvPr>
            <p:cNvPicPr>
              <a:picLocks noChangeAspect="1"/>
            </p:cNvPicPr>
            <p:nvPr/>
          </p:nvPicPr>
          <p:blipFill rotWithShape="1">
            <a:blip r:embed="rId4"/>
            <a:srcRect l="7473" t="5798" r="189" b="9885"/>
            <a:stretch/>
          </p:blipFill>
          <p:spPr>
            <a:xfrm>
              <a:off x="540003" y="1686550"/>
              <a:ext cx="3884273" cy="2340000"/>
            </a:xfrm>
            <a:prstGeom prst="rect">
              <a:avLst/>
            </a:prstGeom>
          </p:spPr>
        </p:pic>
        <p:sp>
          <p:nvSpPr>
            <p:cNvPr id="14" name="TextBox 13">
              <a:extLst>
                <a:ext uri="{FF2B5EF4-FFF2-40B4-BE49-F238E27FC236}">
                  <a16:creationId xmlns:a16="http://schemas.microsoft.com/office/drawing/2014/main" id="{F1822EDC-514C-9149-96EA-BFCC1C4CBEB8}"/>
                </a:ext>
              </a:extLst>
            </p:cNvPr>
            <p:cNvSpPr txBox="1"/>
            <p:nvPr/>
          </p:nvSpPr>
          <p:spPr>
            <a:xfrm>
              <a:off x="3608027" y="3822091"/>
              <a:ext cx="816249" cy="215444"/>
            </a:xfrm>
            <a:prstGeom prst="rect">
              <a:avLst/>
            </a:prstGeom>
            <a:noFill/>
          </p:spPr>
          <p:txBody>
            <a:bodyPr wrap="none" rtlCol="0">
              <a:spAutoFit/>
            </a:bodyPr>
            <a:lstStyle/>
            <a:p>
              <a:pPr algn="r"/>
              <a:r>
                <a:rPr lang="en-GB" sz="800" dirty="0"/>
                <a:t>© </a:t>
              </a:r>
              <a:r>
                <a:rPr lang="en-GB" sz="800" dirty="0" err="1"/>
                <a:t>Mirre</a:t>
              </a:r>
              <a:r>
                <a:rPr lang="en-GB" sz="800" dirty="0"/>
                <a:t> </a:t>
              </a:r>
              <a:r>
                <a:rPr lang="en-GB" sz="800" dirty="0" err="1"/>
                <a:t>Kipfer</a:t>
              </a:r>
              <a:endParaRPr lang="en-GB" sz="800" dirty="0"/>
            </a:p>
          </p:txBody>
        </p:sp>
      </p:grpSp>
      <p:sp>
        <p:nvSpPr>
          <p:cNvPr id="17" name="Text Placeholder 4">
            <a:extLst>
              <a:ext uri="{FF2B5EF4-FFF2-40B4-BE49-F238E27FC236}">
                <a16:creationId xmlns:a16="http://schemas.microsoft.com/office/drawing/2014/main" id="{E98CA25E-31F8-4348-960A-B517B51B46D4}"/>
              </a:ext>
            </a:extLst>
          </p:cNvPr>
          <p:cNvSpPr txBox="1">
            <a:spLocks/>
          </p:cNvSpPr>
          <p:nvPr/>
        </p:nvSpPr>
        <p:spPr>
          <a:xfrm>
            <a:off x="544233" y="1260000"/>
            <a:ext cx="1615827" cy="249299"/>
          </a:xfrm>
          <a:prstGeom prst="rect">
            <a:avLst/>
          </a:prstGeom>
          <a:noFill/>
        </p:spPr>
        <p:txBody>
          <a:bodyPr wrap="non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800" dirty="0"/>
              <a:t>On the move</a:t>
            </a:r>
          </a:p>
        </p:txBody>
      </p:sp>
    </p:spTree>
    <p:extLst>
      <p:ext uri="{BB962C8B-B14F-4D97-AF65-F5344CB8AC3E}">
        <p14:creationId xmlns:p14="http://schemas.microsoft.com/office/powerpoint/2010/main" val="41732090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7" descr="Photo of Wheelchair Archers at Stoke Mandeville in 1948.">
            <a:extLst>
              <a:ext uri="{FF2B5EF4-FFF2-40B4-BE49-F238E27FC236}">
                <a16:creationId xmlns:a16="http://schemas.microsoft.com/office/drawing/2014/main" id="{CE1D267E-11E5-7B42-ACB7-A3D07F699FE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35348" y="1079998"/>
            <a:ext cx="3888000" cy="3337359"/>
          </a:xfrm>
          <a:prstGeom prst="rect">
            <a:avLst/>
          </a:prstGeom>
        </p:spPr>
      </p:pic>
      <p:sp>
        <p:nvSpPr>
          <p:cNvPr id="2" name="Content Placeholder 1">
            <a:extLst>
              <a:ext uri="{FF2B5EF4-FFF2-40B4-BE49-F238E27FC236}">
                <a16:creationId xmlns:a16="http://schemas.microsoft.com/office/drawing/2014/main" id="{BF929255-9238-524A-8A63-06C8E7015718}"/>
              </a:ext>
            </a:extLst>
          </p:cNvPr>
          <p:cNvSpPr>
            <a:spLocks noGrp="1"/>
          </p:cNvSpPr>
          <p:nvPr>
            <p:ph sz="half" idx="1"/>
          </p:nvPr>
        </p:nvSpPr>
        <p:spPr>
          <a:xfrm>
            <a:off x="454901" y="1417733"/>
            <a:ext cx="3410517" cy="444318"/>
          </a:xfrm>
        </p:spPr>
        <p:txBody>
          <a:bodyPr/>
          <a:lstStyle/>
          <a:p>
            <a:pPr marL="0" indent="0">
              <a:buNone/>
            </a:pPr>
            <a:r>
              <a:rPr lang="en-GB" sz="1400" dirty="0">
                <a:latin typeface="Arial"/>
                <a:cs typeface="Arial"/>
              </a:rPr>
              <a:t>It was an </a:t>
            </a:r>
            <a:r>
              <a:rPr lang="en-GB" sz="1400" b="1" dirty="0">
                <a:latin typeface="Arial"/>
                <a:cs typeface="Arial"/>
              </a:rPr>
              <a:t>archery competition </a:t>
            </a:r>
            <a:r>
              <a:rPr lang="en-GB" sz="1400" dirty="0">
                <a:latin typeface="Arial"/>
                <a:cs typeface="Arial"/>
              </a:rPr>
              <a:t>involving</a:t>
            </a:r>
            <a:endParaRPr lang="en-US" dirty="0"/>
          </a:p>
        </p:txBody>
      </p:sp>
      <p:sp>
        <p:nvSpPr>
          <p:cNvPr id="4" name="Text Placeholder 3">
            <a:extLst>
              <a:ext uri="{FF2B5EF4-FFF2-40B4-BE49-F238E27FC236}">
                <a16:creationId xmlns:a16="http://schemas.microsoft.com/office/drawing/2014/main" id="{7403EF38-E78A-944B-93E1-7C1D9AF0B992}"/>
              </a:ext>
            </a:extLst>
          </p:cNvPr>
          <p:cNvSpPr>
            <a:spLocks noGrp="1"/>
          </p:cNvSpPr>
          <p:nvPr>
            <p:ph type="body" sz="quarter" idx="14"/>
          </p:nvPr>
        </p:nvSpPr>
        <p:spPr>
          <a:xfrm>
            <a:off x="454902" y="345117"/>
            <a:ext cx="4332567" cy="235449"/>
          </a:xfrm>
        </p:spPr>
        <p:txBody>
          <a:bodyPr/>
          <a:lstStyle/>
          <a:p>
            <a:r>
              <a:rPr lang="en-GB" dirty="0"/>
              <a:t>The Stoke Mandeville games</a:t>
            </a:r>
          </a:p>
        </p:txBody>
      </p:sp>
      <p:sp>
        <p:nvSpPr>
          <p:cNvPr id="5" name="Text Placeholder 4">
            <a:extLst>
              <a:ext uri="{FF2B5EF4-FFF2-40B4-BE49-F238E27FC236}">
                <a16:creationId xmlns:a16="http://schemas.microsoft.com/office/drawing/2014/main" id="{83A29395-9515-4046-9471-DCAECF900A0F}"/>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885183EB-B50A-9E4F-B8DD-F4C3C5377B48}"/>
              </a:ext>
            </a:extLst>
          </p:cNvPr>
          <p:cNvSpPr>
            <a:spLocks noGrp="1"/>
          </p:cNvSpPr>
          <p:nvPr>
            <p:ph type="sldNum" sz="quarter" idx="12"/>
          </p:nvPr>
        </p:nvSpPr>
        <p:spPr/>
        <p:txBody>
          <a:bodyPr/>
          <a:lstStyle/>
          <a:p>
            <a:fld id="{8922F79C-64A1-3D46-A01B-7C94B1EF2648}" type="slidenum">
              <a:rPr lang="en-US" smtClean="0"/>
              <a:pPr/>
              <a:t>3</a:t>
            </a:fld>
            <a:endParaRPr lang="en-US" dirty="0">
              <a:latin typeface="Arial" panose="020B0604020202020204" pitchFamily="34" charset="0"/>
            </a:endParaRPr>
          </a:p>
        </p:txBody>
      </p:sp>
      <p:sp>
        <p:nvSpPr>
          <p:cNvPr id="9" name="TextBox 8">
            <a:extLst>
              <a:ext uri="{FF2B5EF4-FFF2-40B4-BE49-F238E27FC236}">
                <a16:creationId xmlns:a16="http://schemas.microsoft.com/office/drawing/2014/main" id="{168D7294-146D-7D44-9832-2ED2503ECEED}"/>
              </a:ext>
            </a:extLst>
          </p:cNvPr>
          <p:cNvSpPr txBox="1"/>
          <p:nvPr/>
        </p:nvSpPr>
        <p:spPr>
          <a:xfrm>
            <a:off x="7456505" y="4201913"/>
            <a:ext cx="1143262" cy="215444"/>
          </a:xfrm>
          <a:prstGeom prst="rect">
            <a:avLst/>
          </a:prstGeom>
          <a:noFill/>
        </p:spPr>
        <p:txBody>
          <a:bodyPr wrap="none" rtlCol="0">
            <a:spAutoFit/>
          </a:bodyPr>
          <a:lstStyle/>
          <a:p>
            <a:pPr algn="r"/>
            <a:r>
              <a:rPr lang="en-GB" sz="800" dirty="0">
                <a:solidFill>
                  <a:schemeClr val="bg1"/>
                </a:solidFill>
              </a:rPr>
              <a:t>© Christopher Payne</a:t>
            </a:r>
          </a:p>
        </p:txBody>
      </p:sp>
      <p:sp>
        <p:nvSpPr>
          <p:cNvPr id="8" name="Content Placeholder 1">
            <a:extLst>
              <a:ext uri="{FF2B5EF4-FFF2-40B4-BE49-F238E27FC236}">
                <a16:creationId xmlns:a16="http://schemas.microsoft.com/office/drawing/2014/main" id="{663146EE-693F-A048-9492-177AEAA4EB0F}"/>
              </a:ext>
            </a:extLst>
          </p:cNvPr>
          <p:cNvSpPr txBox="1">
            <a:spLocks/>
          </p:cNvSpPr>
          <p:nvPr/>
        </p:nvSpPr>
        <p:spPr>
          <a:xfrm>
            <a:off x="453838" y="2034573"/>
            <a:ext cx="3886200" cy="515735"/>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4000" b="1" dirty="0">
                <a:solidFill>
                  <a:srgbClr val="EE334E"/>
                </a:solidFill>
                <a:cs typeface="Arial" panose="020B0604020202020204" pitchFamily="34" charset="0"/>
              </a:rPr>
              <a:t>16</a:t>
            </a:r>
          </a:p>
        </p:txBody>
      </p:sp>
      <p:sp>
        <p:nvSpPr>
          <p:cNvPr id="10" name="Content Placeholder 1">
            <a:extLst>
              <a:ext uri="{FF2B5EF4-FFF2-40B4-BE49-F238E27FC236}">
                <a16:creationId xmlns:a16="http://schemas.microsoft.com/office/drawing/2014/main" id="{E055D87F-0129-8546-9F3C-9F0C502546DE}"/>
              </a:ext>
            </a:extLst>
          </p:cNvPr>
          <p:cNvSpPr txBox="1">
            <a:spLocks/>
          </p:cNvSpPr>
          <p:nvPr/>
        </p:nvSpPr>
        <p:spPr>
          <a:xfrm>
            <a:off x="454902" y="2375190"/>
            <a:ext cx="2405052" cy="436005"/>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GB" sz="1400" dirty="0">
                <a:latin typeface="Arial"/>
                <a:cs typeface="Arial"/>
              </a:rPr>
              <a:t>wheelchair competitors.</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409332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p:bldP spid="10"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1615827" cy="249299"/>
          </a:xfrm>
        </p:spPr>
        <p:txBody>
          <a:bodyPr/>
          <a:lstStyle/>
          <a:p>
            <a:r>
              <a:rPr lang="en-US" sz="1800" dirty="0"/>
              <a:t>On the move</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30</a:t>
            </a:fld>
            <a:endParaRPr lang="en-US" dirty="0">
              <a:latin typeface="Arial" panose="020B0604020202020204" pitchFamily="34" charset="0"/>
            </a:endParaRPr>
          </a:p>
        </p:txBody>
      </p:sp>
      <p:sp>
        <p:nvSpPr>
          <p:cNvPr id="4" name="Content Placeholder 3">
            <a:extLst>
              <a:ext uri="{FF2B5EF4-FFF2-40B4-BE49-F238E27FC236}">
                <a16:creationId xmlns:a16="http://schemas.microsoft.com/office/drawing/2014/main" id="{0E837F14-6421-4941-8536-0430A92F273A}"/>
              </a:ext>
            </a:extLst>
          </p:cNvPr>
          <p:cNvSpPr>
            <a:spLocks noGrp="1"/>
          </p:cNvSpPr>
          <p:nvPr>
            <p:ph sz="half" idx="1"/>
          </p:nvPr>
        </p:nvSpPr>
        <p:spPr>
          <a:xfrm>
            <a:off x="5255962" y="1800000"/>
            <a:ext cx="3343805" cy="2340000"/>
          </a:xfrm>
        </p:spPr>
        <p:txBody>
          <a:bodyPr/>
          <a:lstStyle/>
          <a:p>
            <a:pPr marL="0" indent="0">
              <a:buNone/>
            </a:pPr>
            <a:r>
              <a:rPr lang="en-GB" sz="1400" dirty="0">
                <a:latin typeface="Arial"/>
                <a:cs typeface="Arial"/>
              </a:rPr>
              <a:t>The Paralympic Games have become one of the </a:t>
            </a:r>
            <a:r>
              <a:rPr lang="en-GB" sz="1400" b="1" dirty="0">
                <a:latin typeface="Arial"/>
                <a:cs typeface="Arial"/>
              </a:rPr>
              <a:t>largest</a:t>
            </a:r>
            <a:r>
              <a:rPr lang="en-GB" sz="1400" dirty="0">
                <a:latin typeface="Arial"/>
                <a:cs typeface="Arial"/>
              </a:rPr>
              <a:t> </a:t>
            </a:r>
            <a:r>
              <a:rPr lang="en-GB" sz="1400" b="1" dirty="0">
                <a:latin typeface="Arial"/>
                <a:cs typeface="Arial"/>
              </a:rPr>
              <a:t>sporting events </a:t>
            </a:r>
            <a:r>
              <a:rPr lang="en-GB" sz="1400" dirty="0">
                <a:latin typeface="Arial"/>
                <a:cs typeface="Arial"/>
              </a:rPr>
              <a:t>in the world.  </a:t>
            </a:r>
          </a:p>
          <a:p>
            <a:pPr marL="0" indent="0">
              <a:buNone/>
            </a:pPr>
            <a:r>
              <a:rPr lang="en-GB" sz="1400" b="1" dirty="0">
                <a:solidFill>
                  <a:srgbClr val="EE334E"/>
                </a:solidFill>
                <a:latin typeface="Arial"/>
                <a:cs typeface="Arial"/>
              </a:rPr>
              <a:t>What has changed over the years?</a:t>
            </a:r>
          </a:p>
        </p:txBody>
      </p:sp>
      <p:sp>
        <p:nvSpPr>
          <p:cNvPr id="8" name="Text Placeholder 20">
            <a:extLst>
              <a:ext uri="{FF2B5EF4-FFF2-40B4-BE49-F238E27FC236}">
                <a16:creationId xmlns:a16="http://schemas.microsoft.com/office/drawing/2014/main" id="{47B53C9C-B9B8-C647-BA30-1A699F9EA515}"/>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grpSp>
        <p:nvGrpSpPr>
          <p:cNvPr id="15" name="Group 14">
            <a:extLst>
              <a:ext uri="{FF2B5EF4-FFF2-40B4-BE49-F238E27FC236}">
                <a16:creationId xmlns:a16="http://schemas.microsoft.com/office/drawing/2014/main" id="{C93E3FBA-DE83-6B47-AB87-C59E96EE2516}"/>
              </a:ext>
            </a:extLst>
          </p:cNvPr>
          <p:cNvGrpSpPr/>
          <p:nvPr/>
        </p:nvGrpSpPr>
        <p:grpSpPr>
          <a:xfrm>
            <a:off x="540003" y="1686550"/>
            <a:ext cx="3892230" cy="2775255"/>
            <a:chOff x="540003" y="1686550"/>
            <a:chExt cx="3892230" cy="2775255"/>
          </a:xfrm>
        </p:grpSpPr>
        <p:pic>
          <p:nvPicPr>
            <p:cNvPr id="16" name="Picture 15" descr="Photo of two ice hockey players at the Örnsköldsvik 1976 Paralympic Games.">
              <a:extLst>
                <a:ext uri="{FF2B5EF4-FFF2-40B4-BE49-F238E27FC236}">
                  <a16:creationId xmlns:a16="http://schemas.microsoft.com/office/drawing/2014/main" id="{DBF2EEF2-9A83-7D48-B086-097D21AD5690}"/>
                </a:ext>
              </a:extLst>
            </p:cNvPr>
            <p:cNvPicPr>
              <a:picLocks noChangeAspect="1"/>
            </p:cNvPicPr>
            <p:nvPr/>
          </p:nvPicPr>
          <p:blipFill rotWithShape="1">
            <a:blip r:embed="rId2"/>
            <a:srcRect l="7473" t="5798" r="189" b="9885"/>
            <a:stretch/>
          </p:blipFill>
          <p:spPr>
            <a:xfrm>
              <a:off x="540003" y="1686550"/>
              <a:ext cx="3884273" cy="2340000"/>
            </a:xfrm>
            <a:prstGeom prst="rect">
              <a:avLst/>
            </a:prstGeom>
          </p:spPr>
        </p:pic>
        <p:sp>
          <p:nvSpPr>
            <p:cNvPr id="17" name="Text Placeholder 2">
              <a:extLst>
                <a:ext uri="{FF2B5EF4-FFF2-40B4-BE49-F238E27FC236}">
                  <a16:creationId xmlns:a16="http://schemas.microsoft.com/office/drawing/2014/main" id="{73B3795F-BFE0-504F-B855-259D7EFDE4C1}"/>
                </a:ext>
              </a:extLst>
            </p:cNvPr>
            <p:cNvSpPr txBox="1">
              <a:spLocks/>
            </p:cNvSpPr>
            <p:nvPr/>
          </p:nvSpPr>
          <p:spPr>
            <a:xfrm>
              <a:off x="544234"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err="1">
                  <a:solidFill>
                    <a:srgbClr val="EE334E"/>
                  </a:solidFill>
                </a:rPr>
                <a:t>Örnsköldsvik</a:t>
              </a:r>
              <a:r>
                <a:rPr lang="en-US" dirty="0">
                  <a:solidFill>
                    <a:srgbClr val="EE334E"/>
                  </a:solidFill>
                </a:rPr>
                <a:t> 1976, Sweden</a:t>
              </a:r>
            </a:p>
          </p:txBody>
        </p:sp>
        <p:sp>
          <p:nvSpPr>
            <p:cNvPr id="18" name="TextBox 17">
              <a:extLst>
                <a:ext uri="{FF2B5EF4-FFF2-40B4-BE49-F238E27FC236}">
                  <a16:creationId xmlns:a16="http://schemas.microsoft.com/office/drawing/2014/main" id="{735038E5-8327-E148-9FDA-72856D1E13B5}"/>
                </a:ext>
              </a:extLst>
            </p:cNvPr>
            <p:cNvSpPr txBox="1"/>
            <p:nvPr/>
          </p:nvSpPr>
          <p:spPr>
            <a:xfrm>
              <a:off x="3608027" y="3822091"/>
              <a:ext cx="816249" cy="215444"/>
            </a:xfrm>
            <a:prstGeom prst="rect">
              <a:avLst/>
            </a:prstGeom>
            <a:noFill/>
          </p:spPr>
          <p:txBody>
            <a:bodyPr wrap="none" rtlCol="0">
              <a:spAutoFit/>
            </a:bodyPr>
            <a:lstStyle/>
            <a:p>
              <a:pPr algn="r"/>
              <a:r>
                <a:rPr lang="en-GB" sz="800" dirty="0"/>
                <a:t>© </a:t>
              </a:r>
              <a:r>
                <a:rPr lang="en-GB" sz="800" dirty="0" err="1"/>
                <a:t>Mirre</a:t>
              </a:r>
              <a:r>
                <a:rPr lang="en-GB" sz="800" dirty="0"/>
                <a:t> </a:t>
              </a:r>
              <a:r>
                <a:rPr lang="en-GB" sz="800" dirty="0" err="1"/>
                <a:t>Kipfer</a:t>
              </a:r>
              <a:endParaRPr lang="en-GB" sz="800" dirty="0"/>
            </a:p>
          </p:txBody>
        </p:sp>
      </p:grpSp>
    </p:spTree>
    <p:extLst>
      <p:ext uri="{BB962C8B-B14F-4D97-AF65-F5344CB8AC3E}">
        <p14:creationId xmlns:p14="http://schemas.microsoft.com/office/powerpoint/2010/main" val="501141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F209CD-C78B-024B-84F9-EA332F6EF65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0F7557F6-DC59-2D46-8585-493C274CDAB5}"/>
              </a:ext>
            </a:extLst>
          </p:cNvPr>
          <p:cNvSpPr>
            <a:spLocks noGrp="1"/>
          </p:cNvSpPr>
          <p:nvPr>
            <p:ph type="body" sz="quarter" idx="16"/>
          </p:nvPr>
        </p:nvSpPr>
        <p:spPr>
          <a:xfrm>
            <a:off x="544233" y="1260000"/>
            <a:ext cx="1615827" cy="249299"/>
          </a:xfrm>
        </p:spPr>
        <p:txBody>
          <a:bodyPr/>
          <a:lstStyle/>
          <a:p>
            <a:r>
              <a:rPr lang="en-US" sz="1800" dirty="0"/>
              <a:t>On the move</a:t>
            </a:r>
          </a:p>
        </p:txBody>
      </p:sp>
      <p:sp>
        <p:nvSpPr>
          <p:cNvPr id="6" name="Slide Number Placeholder 5">
            <a:extLst>
              <a:ext uri="{FF2B5EF4-FFF2-40B4-BE49-F238E27FC236}">
                <a16:creationId xmlns:a16="http://schemas.microsoft.com/office/drawing/2014/main" id="{B5D82FAF-4603-1A4D-A937-9979CB671474}"/>
              </a:ext>
            </a:extLst>
          </p:cNvPr>
          <p:cNvSpPr>
            <a:spLocks noGrp="1"/>
          </p:cNvSpPr>
          <p:nvPr>
            <p:ph type="sldNum" sz="quarter" idx="12"/>
          </p:nvPr>
        </p:nvSpPr>
        <p:spPr/>
        <p:txBody>
          <a:bodyPr/>
          <a:lstStyle/>
          <a:p>
            <a:fld id="{8922F79C-64A1-3D46-A01B-7C94B1EF2648}" type="slidenum">
              <a:rPr lang="en-US" smtClean="0"/>
              <a:pPr/>
              <a:t>31</a:t>
            </a:fld>
            <a:endParaRPr lang="en-US" dirty="0">
              <a:latin typeface="Arial" panose="020B0604020202020204" pitchFamily="34" charset="0"/>
            </a:endParaRPr>
          </a:p>
        </p:txBody>
      </p:sp>
      <p:sp>
        <p:nvSpPr>
          <p:cNvPr id="4" name="Content Placeholder 3">
            <a:extLst>
              <a:ext uri="{FF2B5EF4-FFF2-40B4-BE49-F238E27FC236}">
                <a16:creationId xmlns:a16="http://schemas.microsoft.com/office/drawing/2014/main" id="{0E837F14-6421-4941-8536-0430A92F273A}"/>
              </a:ext>
            </a:extLst>
          </p:cNvPr>
          <p:cNvSpPr>
            <a:spLocks noGrp="1"/>
          </p:cNvSpPr>
          <p:nvPr>
            <p:ph sz="half" idx="1"/>
          </p:nvPr>
        </p:nvSpPr>
        <p:spPr>
          <a:xfrm>
            <a:off x="453838" y="1800000"/>
            <a:ext cx="4118162" cy="2617200"/>
          </a:xfrm>
        </p:spPr>
        <p:txBody>
          <a:bodyPr/>
          <a:lstStyle/>
          <a:p>
            <a:pPr>
              <a:lnSpc>
                <a:spcPts val="1800"/>
              </a:lnSpc>
            </a:pPr>
            <a:r>
              <a:rPr lang="en-GB" sz="1400" dirty="0">
                <a:latin typeface="Arial"/>
                <a:cs typeface="Arial"/>
              </a:rPr>
              <a:t>levels of </a:t>
            </a:r>
            <a:r>
              <a:rPr lang="en-GB" sz="1400" b="1" dirty="0">
                <a:latin typeface="Arial"/>
                <a:cs typeface="Arial"/>
              </a:rPr>
              <a:t>fitness</a:t>
            </a:r>
          </a:p>
          <a:p>
            <a:pPr>
              <a:lnSpc>
                <a:spcPts val="1800"/>
              </a:lnSpc>
            </a:pPr>
            <a:r>
              <a:rPr lang="en-GB" sz="1400" dirty="0">
                <a:latin typeface="Arial"/>
                <a:cs typeface="Arial"/>
              </a:rPr>
              <a:t>the </a:t>
            </a:r>
            <a:r>
              <a:rPr lang="en-GB" sz="1400" b="1" dirty="0">
                <a:latin typeface="Arial"/>
                <a:cs typeface="Arial"/>
              </a:rPr>
              <a:t>desire</a:t>
            </a:r>
            <a:r>
              <a:rPr lang="en-GB" sz="1400" dirty="0">
                <a:latin typeface="Arial"/>
                <a:cs typeface="Arial"/>
              </a:rPr>
              <a:t> to push one’s body </a:t>
            </a:r>
            <a:br>
              <a:rPr lang="en-GB" sz="1400" dirty="0">
                <a:latin typeface="Arial"/>
                <a:cs typeface="Arial"/>
              </a:rPr>
            </a:br>
            <a:r>
              <a:rPr lang="en-GB" sz="1400" dirty="0">
                <a:latin typeface="Arial"/>
                <a:cs typeface="Arial"/>
              </a:rPr>
              <a:t>to the limit</a:t>
            </a:r>
          </a:p>
          <a:p>
            <a:pPr>
              <a:lnSpc>
                <a:spcPts val="1800"/>
              </a:lnSpc>
            </a:pPr>
            <a:r>
              <a:rPr lang="en-GB" sz="1400" dirty="0">
                <a:latin typeface="Arial"/>
                <a:cs typeface="Arial"/>
              </a:rPr>
              <a:t>pushing the </a:t>
            </a:r>
            <a:r>
              <a:rPr lang="en-GB" sz="1400" b="1" dirty="0">
                <a:latin typeface="Arial"/>
                <a:cs typeface="Arial"/>
              </a:rPr>
              <a:t>boundaries</a:t>
            </a:r>
            <a:r>
              <a:rPr lang="en-GB" sz="1400" dirty="0">
                <a:latin typeface="Arial"/>
                <a:cs typeface="Arial"/>
              </a:rPr>
              <a:t> </a:t>
            </a:r>
            <a:br>
              <a:rPr lang="en-GB" sz="1400" dirty="0">
                <a:latin typeface="Arial"/>
                <a:cs typeface="Arial"/>
              </a:rPr>
            </a:br>
            <a:r>
              <a:rPr lang="en-GB" sz="1400" dirty="0">
                <a:latin typeface="Arial"/>
                <a:cs typeface="Arial"/>
              </a:rPr>
              <a:t>of what is thought possible</a:t>
            </a:r>
          </a:p>
          <a:p>
            <a:pPr>
              <a:lnSpc>
                <a:spcPts val="1800"/>
              </a:lnSpc>
            </a:pPr>
            <a:r>
              <a:rPr lang="en-GB" sz="1400" dirty="0">
                <a:latin typeface="Arial"/>
                <a:cs typeface="Arial"/>
              </a:rPr>
              <a:t>personal </a:t>
            </a:r>
            <a:r>
              <a:rPr lang="en-GB" sz="1400" b="1" dirty="0">
                <a:latin typeface="Arial"/>
                <a:cs typeface="Arial"/>
              </a:rPr>
              <a:t>clothing</a:t>
            </a:r>
            <a:r>
              <a:rPr lang="en-GB" sz="1400" dirty="0">
                <a:latin typeface="Arial"/>
                <a:cs typeface="Arial"/>
              </a:rPr>
              <a:t> and </a:t>
            </a:r>
            <a:r>
              <a:rPr lang="en-GB" sz="1400" b="1" dirty="0">
                <a:latin typeface="Arial"/>
                <a:cs typeface="Arial"/>
              </a:rPr>
              <a:t>equipment</a:t>
            </a:r>
          </a:p>
          <a:p>
            <a:pPr>
              <a:lnSpc>
                <a:spcPts val="1800"/>
              </a:lnSpc>
            </a:pPr>
            <a:r>
              <a:rPr lang="en-GB" sz="1400" dirty="0">
                <a:latin typeface="Arial"/>
                <a:cs typeface="Arial"/>
              </a:rPr>
              <a:t>sports </a:t>
            </a:r>
            <a:r>
              <a:rPr lang="en-GB" sz="1400" b="1" dirty="0">
                <a:latin typeface="Arial"/>
                <a:cs typeface="Arial"/>
              </a:rPr>
              <a:t>equipment</a:t>
            </a:r>
          </a:p>
          <a:p>
            <a:pPr>
              <a:lnSpc>
                <a:spcPts val="1800"/>
              </a:lnSpc>
            </a:pPr>
            <a:r>
              <a:rPr lang="en-GB" sz="1400" dirty="0">
                <a:latin typeface="Arial"/>
                <a:cs typeface="Arial"/>
              </a:rPr>
              <a:t>assistive </a:t>
            </a:r>
            <a:r>
              <a:rPr lang="en-GB" sz="1400" b="1" dirty="0">
                <a:latin typeface="Arial"/>
                <a:cs typeface="Arial"/>
              </a:rPr>
              <a:t>devices</a:t>
            </a:r>
          </a:p>
        </p:txBody>
      </p:sp>
      <p:sp>
        <p:nvSpPr>
          <p:cNvPr id="8" name="Text Placeholder 20">
            <a:extLst>
              <a:ext uri="{FF2B5EF4-FFF2-40B4-BE49-F238E27FC236}">
                <a16:creationId xmlns:a16="http://schemas.microsoft.com/office/drawing/2014/main" id="{5A3FB74E-C675-5A45-9EBD-0C45E9BD6FA6}"/>
              </a:ext>
            </a:extLst>
          </p:cNvPr>
          <p:cNvSpPr txBox="1">
            <a:spLocks/>
          </p:cNvSpPr>
          <p:nvPr/>
        </p:nvSpPr>
        <p:spPr>
          <a:xfrm>
            <a:off x="454902" y="345117"/>
            <a:ext cx="4332567" cy="23544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17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What has changed?</a:t>
            </a:r>
          </a:p>
        </p:txBody>
      </p:sp>
      <p:sp>
        <p:nvSpPr>
          <p:cNvPr id="16" name="Text Placeholder 2">
            <a:extLst>
              <a:ext uri="{FF2B5EF4-FFF2-40B4-BE49-F238E27FC236}">
                <a16:creationId xmlns:a16="http://schemas.microsoft.com/office/drawing/2014/main" id="{373191E6-2299-4843-B1A8-1B9E4728110C}"/>
              </a:ext>
            </a:extLst>
          </p:cNvPr>
          <p:cNvSpPr txBox="1">
            <a:spLocks/>
          </p:cNvSpPr>
          <p:nvPr/>
        </p:nvSpPr>
        <p:spPr>
          <a:xfrm>
            <a:off x="4711768" y="4140000"/>
            <a:ext cx="3887999" cy="321805"/>
          </a:xfrm>
          <a:prstGeom prst="rect">
            <a:avLst/>
          </a:prstGeom>
          <a:noFill/>
        </p:spPr>
        <p:txBody>
          <a:bodyPr wrap="none" lIns="0" tIns="360000" rIns="0" bIns="360000" anchor="ctr" anchorCtr="0">
            <a:no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solidFill>
                  <a:srgbClr val="EE334E"/>
                </a:solidFill>
              </a:rPr>
              <a:t>Salt Lake City 2002, USA</a:t>
            </a:r>
          </a:p>
        </p:txBody>
      </p:sp>
      <p:grpSp>
        <p:nvGrpSpPr>
          <p:cNvPr id="2" name="Group 1">
            <a:extLst>
              <a:ext uri="{FF2B5EF4-FFF2-40B4-BE49-F238E27FC236}">
                <a16:creationId xmlns:a16="http://schemas.microsoft.com/office/drawing/2014/main" id="{DF19DBCB-86C9-CE45-88AC-608849419050}"/>
              </a:ext>
            </a:extLst>
          </p:cNvPr>
          <p:cNvGrpSpPr/>
          <p:nvPr/>
        </p:nvGrpSpPr>
        <p:grpSpPr>
          <a:xfrm>
            <a:off x="4718237" y="1676555"/>
            <a:ext cx="3887999" cy="2360980"/>
            <a:chOff x="4718237" y="1676555"/>
            <a:chExt cx="3887999" cy="2360980"/>
          </a:xfrm>
        </p:grpSpPr>
        <p:pic>
          <p:nvPicPr>
            <p:cNvPr id="12" name="Picture 11" descr="Photo of two ice hockey players at the Salt Lake City 2002 Paralympic Games.">
              <a:extLst>
                <a:ext uri="{FF2B5EF4-FFF2-40B4-BE49-F238E27FC236}">
                  <a16:creationId xmlns:a16="http://schemas.microsoft.com/office/drawing/2014/main" id="{F3BC03C7-B06F-EA48-BA47-AB94F14F32EA}"/>
                </a:ext>
              </a:extLst>
            </p:cNvPr>
            <p:cNvPicPr>
              <a:picLocks noChangeAspect="1"/>
            </p:cNvPicPr>
            <p:nvPr/>
          </p:nvPicPr>
          <p:blipFill rotWithShape="1">
            <a:blip r:embed="rId2"/>
            <a:srcRect l="2843" t="668" r="4303" b="14761"/>
            <a:stretch/>
          </p:blipFill>
          <p:spPr>
            <a:xfrm>
              <a:off x="4718237" y="1676555"/>
              <a:ext cx="3887999" cy="2355445"/>
            </a:xfrm>
            <a:prstGeom prst="rect">
              <a:avLst/>
            </a:prstGeom>
          </p:spPr>
        </p:pic>
        <p:sp>
          <p:nvSpPr>
            <p:cNvPr id="17" name="TextBox 16">
              <a:extLst>
                <a:ext uri="{FF2B5EF4-FFF2-40B4-BE49-F238E27FC236}">
                  <a16:creationId xmlns:a16="http://schemas.microsoft.com/office/drawing/2014/main" id="{6DBF2F68-305D-8B46-AC0F-24A271FC4470}"/>
                </a:ext>
              </a:extLst>
            </p:cNvPr>
            <p:cNvSpPr txBox="1"/>
            <p:nvPr/>
          </p:nvSpPr>
          <p:spPr>
            <a:xfrm>
              <a:off x="7512610" y="3822091"/>
              <a:ext cx="1087157" cy="215444"/>
            </a:xfrm>
            <a:prstGeom prst="rect">
              <a:avLst/>
            </a:prstGeom>
            <a:noFill/>
          </p:spPr>
          <p:txBody>
            <a:bodyPr wrap="none" rtlCol="0">
              <a:spAutoFit/>
            </a:bodyPr>
            <a:lstStyle/>
            <a:p>
              <a:pPr algn="r"/>
              <a:r>
                <a:rPr lang="en-GB" sz="800" dirty="0"/>
                <a:t>© Lieven </a:t>
              </a:r>
              <a:r>
                <a:rPr lang="en-GB" sz="800" dirty="0" err="1"/>
                <a:t>Coudenys</a:t>
              </a:r>
              <a:endParaRPr lang="en-GB" sz="800" dirty="0"/>
            </a:p>
          </p:txBody>
        </p:sp>
      </p:grpSp>
    </p:spTree>
    <p:extLst>
      <p:ext uri="{BB962C8B-B14F-4D97-AF65-F5344CB8AC3E}">
        <p14:creationId xmlns:p14="http://schemas.microsoft.com/office/powerpoint/2010/main" val="33963825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500"/>
                                        <p:tgtEl>
                                          <p:spTgt spid="4">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500"/>
                                        <p:tgtEl>
                                          <p:spTgt spid="4">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fade">
                                      <p:cBhvr>
                                        <p:cTn id="24" dur="500"/>
                                        <p:tgtEl>
                                          <p:spTgt spid="4">
                                            <p:txEl>
                                              <p:pRg st="3" end="3"/>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fade">
                                      <p:cBhvr>
                                        <p:cTn id="3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6ADD6B0-737E-F34B-AC64-52946854606E}"/>
              </a:ext>
            </a:extLst>
          </p:cNvPr>
          <p:cNvSpPr>
            <a:spLocks noGrp="1"/>
          </p:cNvSpPr>
          <p:nvPr>
            <p:ph type="body" sz="quarter" idx="14"/>
          </p:nvPr>
        </p:nvSpPr>
        <p:spPr/>
        <p:txBody>
          <a:bodyPr/>
          <a:lstStyle/>
          <a:p>
            <a:r>
              <a:rPr lang="en-US" dirty="0"/>
              <a:t>What next?</a:t>
            </a:r>
          </a:p>
        </p:txBody>
      </p:sp>
      <p:sp>
        <p:nvSpPr>
          <p:cNvPr id="5" name="Text Placeholder 4">
            <a:extLst>
              <a:ext uri="{FF2B5EF4-FFF2-40B4-BE49-F238E27FC236}">
                <a16:creationId xmlns:a16="http://schemas.microsoft.com/office/drawing/2014/main" id="{C1764C72-641E-1C45-965D-DDADFF5FCCB8}"/>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68BF827F-0DAD-B546-AE1B-FB1C022747BB}"/>
              </a:ext>
            </a:extLst>
          </p:cNvPr>
          <p:cNvSpPr>
            <a:spLocks noGrp="1"/>
          </p:cNvSpPr>
          <p:nvPr>
            <p:ph type="sldNum" sz="quarter" idx="12"/>
          </p:nvPr>
        </p:nvSpPr>
        <p:spPr/>
        <p:txBody>
          <a:bodyPr/>
          <a:lstStyle/>
          <a:p>
            <a:fld id="{8922F79C-64A1-3D46-A01B-7C94B1EF2648}" type="slidenum">
              <a:rPr lang="en-US" smtClean="0"/>
              <a:pPr/>
              <a:t>32</a:t>
            </a:fld>
            <a:endParaRPr lang="en-US" dirty="0">
              <a:latin typeface="Arial" panose="020B0604020202020204" pitchFamily="34" charset="0"/>
            </a:endParaRPr>
          </a:p>
        </p:txBody>
      </p:sp>
      <p:sp>
        <p:nvSpPr>
          <p:cNvPr id="14" name="Content Placeholder 1">
            <a:extLst>
              <a:ext uri="{FF2B5EF4-FFF2-40B4-BE49-F238E27FC236}">
                <a16:creationId xmlns:a16="http://schemas.microsoft.com/office/drawing/2014/main" id="{2F401B8F-90AF-4842-892E-F7C4D3E7B9DF}"/>
              </a:ext>
            </a:extLst>
          </p:cNvPr>
          <p:cNvSpPr>
            <a:spLocks noGrp="1"/>
          </p:cNvSpPr>
          <p:nvPr>
            <p:ph sz="half" idx="1"/>
          </p:nvPr>
        </p:nvSpPr>
        <p:spPr>
          <a:xfrm>
            <a:off x="453838" y="1572782"/>
            <a:ext cx="3763936" cy="2745720"/>
          </a:xfrm>
        </p:spPr>
        <p:txBody>
          <a:bodyPr/>
          <a:lstStyle/>
          <a:p>
            <a:pPr marL="0" indent="0">
              <a:buNone/>
            </a:pPr>
            <a:r>
              <a:rPr lang="en-US" sz="1400" dirty="0"/>
              <a:t>What will our amazing Para athletes do next? </a:t>
            </a:r>
          </a:p>
          <a:p>
            <a:pPr marL="0" indent="0">
              <a:buNone/>
            </a:pPr>
            <a:r>
              <a:rPr lang="en-US" sz="1400" dirty="0"/>
              <a:t>How </a:t>
            </a:r>
            <a:r>
              <a:rPr lang="en-US" sz="1400" b="1" dirty="0"/>
              <a:t>fast</a:t>
            </a:r>
            <a:r>
              <a:rPr lang="en-US" sz="1400" dirty="0"/>
              <a:t> will they travel, how </a:t>
            </a:r>
            <a:r>
              <a:rPr lang="en-US" sz="1400" b="1" dirty="0"/>
              <a:t>high</a:t>
            </a:r>
            <a:r>
              <a:rPr lang="en-US" sz="1400" dirty="0"/>
              <a:t> will they jump, how </a:t>
            </a:r>
            <a:r>
              <a:rPr lang="en-US" sz="1400" b="1" dirty="0"/>
              <a:t>far</a:t>
            </a:r>
            <a:r>
              <a:rPr lang="en-US" sz="1400" dirty="0"/>
              <a:t> will they throw, what new sports will they </a:t>
            </a:r>
            <a:r>
              <a:rPr lang="en-US" sz="1400" b="1" dirty="0"/>
              <a:t>play</a:t>
            </a:r>
            <a:r>
              <a:rPr lang="en-US" sz="1400" dirty="0"/>
              <a:t>? </a:t>
            </a:r>
          </a:p>
          <a:p>
            <a:pPr marL="0" indent="0">
              <a:buNone/>
            </a:pPr>
            <a:r>
              <a:rPr lang="en-US" sz="1600" b="1" dirty="0">
                <a:solidFill>
                  <a:srgbClr val="EE334E"/>
                </a:solidFill>
              </a:rPr>
              <a:t>Let’s find out by following their journey to the upcoming Games.</a:t>
            </a:r>
          </a:p>
        </p:txBody>
      </p:sp>
      <p:pic>
        <p:nvPicPr>
          <p:cNvPr id="15" name="Picture 14" descr="Image of the Beijing 2022 Paralympic Games logo.">
            <a:extLst>
              <a:ext uri="{FF2B5EF4-FFF2-40B4-BE49-F238E27FC236}">
                <a16:creationId xmlns:a16="http://schemas.microsoft.com/office/drawing/2014/main" id="{F8FA6125-1CA0-ED4F-948B-021C013548F5}"/>
              </a:ext>
            </a:extLst>
          </p:cNvPr>
          <p:cNvPicPr>
            <a:picLocks noChangeAspect="1"/>
          </p:cNvPicPr>
          <p:nvPr/>
        </p:nvPicPr>
        <p:blipFill>
          <a:blip r:embed="rId3"/>
          <a:stretch>
            <a:fillRect/>
          </a:stretch>
        </p:blipFill>
        <p:spPr>
          <a:xfrm>
            <a:off x="6060231" y="1612632"/>
            <a:ext cx="1258824" cy="1258824"/>
          </a:xfrm>
          <a:prstGeom prst="rect">
            <a:avLst/>
          </a:prstGeom>
        </p:spPr>
      </p:pic>
      <p:pic>
        <p:nvPicPr>
          <p:cNvPr id="16" name="Picture 15" descr="Image of the LA 2028 Paralympic Games logo.">
            <a:extLst>
              <a:ext uri="{FF2B5EF4-FFF2-40B4-BE49-F238E27FC236}">
                <a16:creationId xmlns:a16="http://schemas.microsoft.com/office/drawing/2014/main" id="{7545D162-6F85-A14A-A650-EE1AE3E1478C}"/>
              </a:ext>
            </a:extLst>
          </p:cNvPr>
          <p:cNvPicPr>
            <a:picLocks noChangeAspect="1"/>
          </p:cNvPicPr>
          <p:nvPr/>
        </p:nvPicPr>
        <p:blipFill>
          <a:blip r:embed="rId4"/>
          <a:stretch>
            <a:fillRect/>
          </a:stretch>
        </p:blipFill>
        <p:spPr>
          <a:xfrm>
            <a:off x="6621996" y="3048906"/>
            <a:ext cx="1258824" cy="1258824"/>
          </a:xfrm>
          <a:prstGeom prst="rect">
            <a:avLst/>
          </a:prstGeom>
        </p:spPr>
      </p:pic>
      <p:pic>
        <p:nvPicPr>
          <p:cNvPr id="17" name="Picture 16" descr="Image of the Milano Cortina 2026 Paralympic Games logo.">
            <a:extLst>
              <a:ext uri="{FF2B5EF4-FFF2-40B4-BE49-F238E27FC236}">
                <a16:creationId xmlns:a16="http://schemas.microsoft.com/office/drawing/2014/main" id="{95CD2CE2-5669-B24A-828E-5DC2ED8DB955}"/>
              </a:ext>
            </a:extLst>
          </p:cNvPr>
          <p:cNvPicPr>
            <a:picLocks noChangeAspect="1"/>
          </p:cNvPicPr>
          <p:nvPr/>
        </p:nvPicPr>
        <p:blipFill>
          <a:blip r:embed="rId5"/>
          <a:stretch>
            <a:fillRect/>
          </a:stretch>
        </p:blipFill>
        <p:spPr>
          <a:xfrm>
            <a:off x="5406643" y="3048906"/>
            <a:ext cx="1258824" cy="1258824"/>
          </a:xfrm>
          <a:prstGeom prst="rect">
            <a:avLst/>
          </a:prstGeom>
        </p:spPr>
      </p:pic>
      <p:pic>
        <p:nvPicPr>
          <p:cNvPr id="18" name="Picture 17" descr="Image of the Paris 2024 Paralympic Games logo.">
            <a:extLst>
              <a:ext uri="{FF2B5EF4-FFF2-40B4-BE49-F238E27FC236}">
                <a16:creationId xmlns:a16="http://schemas.microsoft.com/office/drawing/2014/main" id="{4E8A7A95-0F40-7A4E-90C5-8350577F992A}"/>
              </a:ext>
            </a:extLst>
          </p:cNvPr>
          <p:cNvPicPr>
            <a:picLocks noChangeAspect="1"/>
          </p:cNvPicPr>
          <p:nvPr/>
        </p:nvPicPr>
        <p:blipFill>
          <a:blip r:embed="rId6"/>
          <a:stretch>
            <a:fillRect/>
          </a:stretch>
        </p:blipFill>
        <p:spPr>
          <a:xfrm>
            <a:off x="7251408" y="1612632"/>
            <a:ext cx="1258824" cy="1258824"/>
          </a:xfrm>
          <a:prstGeom prst="rect">
            <a:avLst/>
          </a:prstGeom>
        </p:spPr>
      </p:pic>
      <p:pic>
        <p:nvPicPr>
          <p:cNvPr id="19" name="Picture 18" descr="Image of the Tokyo 2020 Paralympic Games logo.">
            <a:extLst>
              <a:ext uri="{FF2B5EF4-FFF2-40B4-BE49-F238E27FC236}">
                <a16:creationId xmlns:a16="http://schemas.microsoft.com/office/drawing/2014/main" id="{FB0F5C23-4B6B-7E49-AC27-3BE1D190FCB5}"/>
              </a:ext>
            </a:extLst>
          </p:cNvPr>
          <p:cNvPicPr>
            <a:picLocks noChangeAspect="1"/>
          </p:cNvPicPr>
          <p:nvPr/>
        </p:nvPicPr>
        <p:blipFill>
          <a:blip r:embed="rId7"/>
          <a:stretch>
            <a:fillRect/>
          </a:stretch>
        </p:blipFill>
        <p:spPr>
          <a:xfrm>
            <a:off x="4822442" y="1612632"/>
            <a:ext cx="1258824" cy="1258824"/>
          </a:xfrm>
          <a:prstGeom prst="rect">
            <a:avLst/>
          </a:prstGeom>
        </p:spPr>
      </p:pic>
    </p:spTree>
    <p:extLst>
      <p:ext uri="{BB962C8B-B14F-4D97-AF65-F5344CB8AC3E}">
        <p14:creationId xmlns:p14="http://schemas.microsoft.com/office/powerpoint/2010/main" val="1101274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
                                            <p:txEl>
                                              <p:pRg st="1" end="1"/>
                                            </p:txEl>
                                          </p:spTgt>
                                        </p:tgtEl>
                                        <p:attrNameLst>
                                          <p:attrName>style.visibility</p:attrName>
                                        </p:attrNameLst>
                                      </p:cBhvr>
                                      <p:to>
                                        <p:strVal val="visible"/>
                                      </p:to>
                                    </p:set>
                                    <p:animEffect transition="in" filter="fade">
                                      <p:cBhvr>
                                        <p:cTn id="10" dur="500"/>
                                        <p:tgtEl>
                                          <p:spTgt spid="1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xEl>
                                              <p:pRg st="2" end="2"/>
                                            </p:txEl>
                                          </p:spTgt>
                                        </p:tgtEl>
                                        <p:attrNameLst>
                                          <p:attrName>style.visibility</p:attrName>
                                        </p:attrNameLst>
                                      </p:cBhvr>
                                      <p:to>
                                        <p:strVal val="visible"/>
                                      </p:to>
                                    </p:set>
                                    <p:animEffect transition="in" filter="fade">
                                      <p:cBhvr>
                                        <p:cTn id="13" dur="500"/>
                                        <p:tgtEl>
                                          <p:spTgt spid="14">
                                            <p:txEl>
                                              <p:pRg st="2" end="2"/>
                                            </p:txEl>
                                          </p:spTgt>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par>
                          <p:cTn id="18" fill="hold">
                            <p:stCondLst>
                              <p:cond delay="1000"/>
                            </p:stCondLst>
                            <p:childTnLst>
                              <p:par>
                                <p:cTn id="19" presetID="9"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dissolve">
                                      <p:cBhvr>
                                        <p:cTn id="21" dur="500"/>
                                        <p:tgtEl>
                                          <p:spTgt spid="15"/>
                                        </p:tgtEl>
                                      </p:cBhvr>
                                    </p:animEffect>
                                  </p:childTnLst>
                                </p:cTn>
                              </p:par>
                            </p:childTnLst>
                          </p:cTn>
                        </p:par>
                        <p:par>
                          <p:cTn id="22" fill="hold">
                            <p:stCondLst>
                              <p:cond delay="1500"/>
                            </p:stCondLst>
                            <p:childTnLst>
                              <p:par>
                                <p:cTn id="23" presetID="9"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ssolve">
                                      <p:cBhvr>
                                        <p:cTn id="25" dur="500"/>
                                        <p:tgtEl>
                                          <p:spTgt spid="18"/>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dissolve">
                                      <p:cBhvr>
                                        <p:cTn id="29" dur="500"/>
                                        <p:tgtEl>
                                          <p:spTgt spid="17"/>
                                        </p:tgtEl>
                                      </p:cBhvr>
                                    </p:animEffect>
                                  </p:childTnLst>
                                </p:cTn>
                              </p:par>
                            </p:childTnLst>
                          </p:cTn>
                        </p:par>
                        <p:par>
                          <p:cTn id="30" fill="hold">
                            <p:stCondLst>
                              <p:cond delay="2500"/>
                            </p:stCondLst>
                            <p:childTnLst>
                              <p:par>
                                <p:cTn id="31" presetID="9"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dissolve">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7" descr="Photo of Para athletes parading within their countries at the Stoke Mandeville Games.&#9;&#9;&#9;&#9;&#9;&#9;&#9;&#9;&#9;">
            <a:extLst>
              <a:ext uri="{FF2B5EF4-FFF2-40B4-BE49-F238E27FC236}">
                <a16:creationId xmlns:a16="http://schemas.microsoft.com/office/drawing/2014/main" id="{2D0F8AD8-4AA0-5943-97B0-119C5BAA755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35348" y="1079999"/>
            <a:ext cx="3888000" cy="3337358"/>
          </a:xfrm>
          <a:prstGeom prst="rect">
            <a:avLst/>
          </a:prstGeom>
        </p:spPr>
      </p:pic>
      <p:sp>
        <p:nvSpPr>
          <p:cNvPr id="4" name="Text Placeholder 3">
            <a:extLst>
              <a:ext uri="{FF2B5EF4-FFF2-40B4-BE49-F238E27FC236}">
                <a16:creationId xmlns:a16="http://schemas.microsoft.com/office/drawing/2014/main" id="{04B734FE-6866-F642-B244-4FE8882B7BE9}"/>
              </a:ext>
            </a:extLst>
          </p:cNvPr>
          <p:cNvSpPr>
            <a:spLocks noGrp="1"/>
          </p:cNvSpPr>
          <p:nvPr>
            <p:ph type="body" sz="quarter" idx="14"/>
          </p:nvPr>
        </p:nvSpPr>
        <p:spPr>
          <a:xfrm>
            <a:off x="454902" y="345117"/>
            <a:ext cx="4332567" cy="235449"/>
          </a:xfrm>
        </p:spPr>
        <p:txBody>
          <a:bodyPr/>
          <a:lstStyle/>
          <a:p>
            <a:r>
              <a:rPr lang="en-GB" dirty="0"/>
              <a:t>The Stoke Mandeville games</a:t>
            </a:r>
          </a:p>
        </p:txBody>
      </p:sp>
      <p:sp>
        <p:nvSpPr>
          <p:cNvPr id="5" name="Text Placeholder 4">
            <a:extLst>
              <a:ext uri="{FF2B5EF4-FFF2-40B4-BE49-F238E27FC236}">
                <a16:creationId xmlns:a16="http://schemas.microsoft.com/office/drawing/2014/main" id="{5F76A4A3-EEE7-4B46-9400-B8689262103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F7A774E2-D84D-E24B-BCB8-B565A9A7A08D}"/>
              </a:ext>
            </a:extLst>
          </p:cNvPr>
          <p:cNvSpPr>
            <a:spLocks noGrp="1"/>
          </p:cNvSpPr>
          <p:nvPr>
            <p:ph type="sldNum" sz="quarter" idx="12"/>
          </p:nvPr>
        </p:nvSpPr>
        <p:spPr/>
        <p:txBody>
          <a:bodyPr/>
          <a:lstStyle/>
          <a:p>
            <a:fld id="{8922F79C-64A1-3D46-A01B-7C94B1EF2648}" type="slidenum">
              <a:rPr lang="en-US" smtClean="0"/>
              <a:pPr/>
              <a:t>4</a:t>
            </a:fld>
            <a:endParaRPr lang="en-US" dirty="0">
              <a:latin typeface="Arial" panose="020B0604020202020204" pitchFamily="34" charset="0"/>
            </a:endParaRPr>
          </a:p>
        </p:txBody>
      </p:sp>
      <p:sp>
        <p:nvSpPr>
          <p:cNvPr id="8" name="TextBox 7">
            <a:extLst>
              <a:ext uri="{FF2B5EF4-FFF2-40B4-BE49-F238E27FC236}">
                <a16:creationId xmlns:a16="http://schemas.microsoft.com/office/drawing/2014/main" id="{67A91ABC-DB99-B542-9F36-04EA317B2677}"/>
              </a:ext>
            </a:extLst>
          </p:cNvPr>
          <p:cNvSpPr txBox="1"/>
          <p:nvPr/>
        </p:nvSpPr>
        <p:spPr>
          <a:xfrm>
            <a:off x="7456505" y="4201913"/>
            <a:ext cx="1143262" cy="215444"/>
          </a:xfrm>
          <a:prstGeom prst="rect">
            <a:avLst/>
          </a:prstGeom>
          <a:noFill/>
        </p:spPr>
        <p:txBody>
          <a:bodyPr wrap="none" rtlCol="0">
            <a:spAutoFit/>
          </a:bodyPr>
          <a:lstStyle/>
          <a:p>
            <a:pPr algn="r"/>
            <a:r>
              <a:rPr lang="en-GB" sz="800" dirty="0">
                <a:solidFill>
                  <a:schemeClr val="bg1"/>
                </a:solidFill>
              </a:rPr>
              <a:t>© Christopher Payne</a:t>
            </a:r>
          </a:p>
        </p:txBody>
      </p:sp>
      <p:sp>
        <p:nvSpPr>
          <p:cNvPr id="11" name="Content Placeholder 1">
            <a:extLst>
              <a:ext uri="{FF2B5EF4-FFF2-40B4-BE49-F238E27FC236}">
                <a16:creationId xmlns:a16="http://schemas.microsoft.com/office/drawing/2014/main" id="{83FBB98F-7B9B-0D4C-9B83-A90895C0F527}"/>
              </a:ext>
            </a:extLst>
          </p:cNvPr>
          <p:cNvSpPr>
            <a:spLocks noGrp="1"/>
          </p:cNvSpPr>
          <p:nvPr>
            <p:ph sz="half" idx="1"/>
          </p:nvPr>
        </p:nvSpPr>
        <p:spPr>
          <a:xfrm>
            <a:off x="453838" y="1915657"/>
            <a:ext cx="3623892" cy="1603948"/>
          </a:xfrm>
        </p:spPr>
        <p:txBody>
          <a:bodyPr/>
          <a:lstStyle/>
          <a:p>
            <a:pPr marL="0" indent="0">
              <a:buNone/>
            </a:pPr>
            <a:r>
              <a:rPr lang="en-US" sz="1400" b="1" dirty="0"/>
              <a:t>The Stoke Mandeville Games </a:t>
            </a:r>
            <a:r>
              <a:rPr lang="en-US" sz="1400" dirty="0"/>
              <a:t>took place every year at the same hospital in Great Britain until 1959.</a:t>
            </a:r>
          </a:p>
          <a:p>
            <a:pPr marL="0" indent="0">
              <a:buNone/>
            </a:pPr>
            <a:r>
              <a:rPr lang="en-US" sz="1400" dirty="0"/>
              <a:t>Every year more sports were included, such as </a:t>
            </a:r>
            <a:r>
              <a:rPr lang="en-US" sz="1400" b="1" dirty="0"/>
              <a:t>wheelchair races </a:t>
            </a:r>
            <a:r>
              <a:rPr lang="en-US" sz="1400" dirty="0"/>
              <a:t>and </a:t>
            </a:r>
            <a:r>
              <a:rPr lang="en-US" sz="1400" b="1" dirty="0"/>
              <a:t>basketball</a:t>
            </a:r>
            <a:r>
              <a:rPr lang="en-US" sz="1400" dirty="0"/>
              <a:t>.</a:t>
            </a:r>
          </a:p>
          <a:p>
            <a:pPr marL="0" indent="0">
              <a:buNone/>
            </a:pPr>
            <a:endParaRPr lang="en-US" sz="1400" dirty="0"/>
          </a:p>
        </p:txBody>
      </p:sp>
      <p:sp>
        <p:nvSpPr>
          <p:cNvPr id="12" name="Content Placeholder 1">
            <a:extLst>
              <a:ext uri="{FF2B5EF4-FFF2-40B4-BE49-F238E27FC236}">
                <a16:creationId xmlns:a16="http://schemas.microsoft.com/office/drawing/2014/main" id="{187FBB53-5789-7342-8114-14F31797A2CC}"/>
              </a:ext>
            </a:extLst>
          </p:cNvPr>
          <p:cNvSpPr txBox="1">
            <a:spLocks/>
          </p:cNvSpPr>
          <p:nvPr/>
        </p:nvSpPr>
        <p:spPr>
          <a:xfrm>
            <a:off x="453838" y="1416191"/>
            <a:ext cx="3886200" cy="1224453"/>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4000" b="1" dirty="0">
                <a:solidFill>
                  <a:srgbClr val="EE334E"/>
                </a:solidFill>
                <a:cs typeface="Arial" panose="020B0604020202020204" pitchFamily="34" charset="0"/>
              </a:rPr>
              <a:t>1959</a:t>
            </a:r>
          </a:p>
        </p:txBody>
      </p:sp>
    </p:spTree>
    <p:extLst>
      <p:ext uri="{BB962C8B-B14F-4D97-AF65-F5344CB8AC3E}">
        <p14:creationId xmlns:p14="http://schemas.microsoft.com/office/powerpoint/2010/main" val="14314539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fade">
                                      <p:cBhvr>
                                        <p:cTn id="18" dur="500"/>
                                        <p:tgtEl>
                                          <p:spTgt spid="11">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fade">
                                      <p:cBhvr>
                                        <p:cTn id="21"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uiExpand="1" build="p"/>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7" descr="Photo of a Para athlete about to throw the javelin.">
            <a:extLst>
              <a:ext uri="{FF2B5EF4-FFF2-40B4-BE49-F238E27FC236}">
                <a16:creationId xmlns:a16="http://schemas.microsoft.com/office/drawing/2014/main" id="{B1D6B920-3ECE-064D-AB37-0EC46E4612E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47768" y="1079998"/>
            <a:ext cx="3888000" cy="3337359"/>
          </a:xfrm>
          <a:prstGeom prst="rect">
            <a:avLst/>
          </a:prstGeom>
        </p:spPr>
      </p:pic>
      <p:sp>
        <p:nvSpPr>
          <p:cNvPr id="4" name="Text Placeholder 3">
            <a:extLst>
              <a:ext uri="{FF2B5EF4-FFF2-40B4-BE49-F238E27FC236}">
                <a16:creationId xmlns:a16="http://schemas.microsoft.com/office/drawing/2014/main" id="{1646AE27-3ED9-0648-983E-0C81769B3194}"/>
              </a:ext>
            </a:extLst>
          </p:cNvPr>
          <p:cNvSpPr>
            <a:spLocks noGrp="1"/>
          </p:cNvSpPr>
          <p:nvPr>
            <p:ph type="body" sz="quarter" idx="14"/>
          </p:nvPr>
        </p:nvSpPr>
        <p:spPr>
          <a:xfrm>
            <a:off x="454902" y="345117"/>
            <a:ext cx="4332567" cy="235449"/>
          </a:xfrm>
        </p:spPr>
        <p:txBody>
          <a:bodyPr/>
          <a:lstStyle/>
          <a:p>
            <a:r>
              <a:rPr lang="en-GB" dirty="0"/>
              <a:t>The Paralympic Games</a:t>
            </a:r>
          </a:p>
        </p:txBody>
      </p:sp>
      <p:sp>
        <p:nvSpPr>
          <p:cNvPr id="5" name="Text Placeholder 4">
            <a:extLst>
              <a:ext uri="{FF2B5EF4-FFF2-40B4-BE49-F238E27FC236}">
                <a16:creationId xmlns:a16="http://schemas.microsoft.com/office/drawing/2014/main" id="{785CBA55-F31A-3340-95C2-CE71C74CEFBE}"/>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DB91DC40-2E10-F148-9B0B-362A20A20569}"/>
              </a:ext>
            </a:extLst>
          </p:cNvPr>
          <p:cNvSpPr>
            <a:spLocks noGrp="1"/>
          </p:cNvSpPr>
          <p:nvPr>
            <p:ph type="sldNum" sz="quarter" idx="12"/>
          </p:nvPr>
        </p:nvSpPr>
        <p:spPr/>
        <p:txBody>
          <a:bodyPr/>
          <a:lstStyle/>
          <a:p>
            <a:fld id="{8922F79C-64A1-3D46-A01B-7C94B1EF2648}" type="slidenum">
              <a:rPr lang="en-US" smtClean="0"/>
              <a:pPr/>
              <a:t>5</a:t>
            </a:fld>
            <a:endParaRPr lang="en-US" dirty="0">
              <a:latin typeface="Arial" panose="020B0604020202020204" pitchFamily="34" charset="0"/>
            </a:endParaRPr>
          </a:p>
        </p:txBody>
      </p:sp>
      <p:sp>
        <p:nvSpPr>
          <p:cNvPr id="9" name="TextBox 8">
            <a:extLst>
              <a:ext uri="{FF2B5EF4-FFF2-40B4-BE49-F238E27FC236}">
                <a16:creationId xmlns:a16="http://schemas.microsoft.com/office/drawing/2014/main" id="{FCCBAF88-F2DA-6446-AEAB-17B1F62EB065}"/>
              </a:ext>
            </a:extLst>
          </p:cNvPr>
          <p:cNvSpPr txBox="1"/>
          <p:nvPr/>
        </p:nvSpPr>
        <p:spPr>
          <a:xfrm>
            <a:off x="7456505" y="4201913"/>
            <a:ext cx="1143262" cy="215444"/>
          </a:xfrm>
          <a:prstGeom prst="rect">
            <a:avLst/>
          </a:prstGeom>
          <a:noFill/>
        </p:spPr>
        <p:txBody>
          <a:bodyPr wrap="none" rtlCol="0">
            <a:spAutoFit/>
          </a:bodyPr>
          <a:lstStyle/>
          <a:p>
            <a:pPr algn="r"/>
            <a:r>
              <a:rPr lang="en-GB" sz="800" dirty="0">
                <a:solidFill>
                  <a:schemeClr val="bg1"/>
                </a:solidFill>
              </a:rPr>
              <a:t>© Christopher Payne</a:t>
            </a:r>
          </a:p>
        </p:txBody>
      </p:sp>
      <p:sp>
        <p:nvSpPr>
          <p:cNvPr id="11" name="Content Placeholder 1">
            <a:extLst>
              <a:ext uri="{FF2B5EF4-FFF2-40B4-BE49-F238E27FC236}">
                <a16:creationId xmlns:a16="http://schemas.microsoft.com/office/drawing/2014/main" id="{13D579BF-B85B-1F4D-8742-D3A7806C83A1}"/>
              </a:ext>
            </a:extLst>
          </p:cNvPr>
          <p:cNvSpPr>
            <a:spLocks noGrp="1"/>
          </p:cNvSpPr>
          <p:nvPr>
            <p:ph sz="half" idx="1"/>
          </p:nvPr>
        </p:nvSpPr>
        <p:spPr>
          <a:xfrm>
            <a:off x="508232" y="1938938"/>
            <a:ext cx="4117098" cy="1773852"/>
          </a:xfrm>
        </p:spPr>
        <p:txBody>
          <a:bodyPr/>
          <a:lstStyle/>
          <a:p>
            <a:pPr marL="0" indent="0">
              <a:buNone/>
            </a:pPr>
            <a:r>
              <a:rPr lang="en-US" sz="1400" dirty="0"/>
              <a:t>In 1960 the Games became </a:t>
            </a:r>
            <a:r>
              <a:rPr lang="en-US" sz="1400" b="1" dirty="0"/>
              <a:t>international</a:t>
            </a:r>
            <a:r>
              <a:rPr lang="en-US" sz="1400" dirty="0"/>
              <a:t>.</a:t>
            </a:r>
          </a:p>
          <a:p>
            <a:pPr marL="0" indent="0">
              <a:buNone/>
            </a:pPr>
            <a:r>
              <a:rPr lang="en-US" sz="1400" dirty="0"/>
              <a:t>They were staged in Rome, Italy.</a:t>
            </a:r>
          </a:p>
          <a:p>
            <a:pPr marL="0" indent="0">
              <a:buNone/>
            </a:pPr>
            <a:r>
              <a:rPr lang="en-US" sz="1400" dirty="0"/>
              <a:t>It was decided that these 13</a:t>
            </a:r>
            <a:r>
              <a:rPr lang="en-US" sz="1400" baseline="30000" dirty="0"/>
              <a:t>th</a:t>
            </a:r>
            <a:r>
              <a:rPr lang="en-US" sz="1400" dirty="0"/>
              <a:t> International </a:t>
            </a:r>
            <a:br>
              <a:rPr lang="en-US" sz="1400" dirty="0"/>
            </a:br>
            <a:r>
              <a:rPr lang="en-US" sz="1400" dirty="0"/>
              <a:t>Stoke Mandeville Games were the first to be officially called </a:t>
            </a:r>
            <a:r>
              <a:rPr lang="en-US" sz="1400" b="1" dirty="0"/>
              <a:t>PARALYMPIC GAMES</a:t>
            </a:r>
            <a:r>
              <a:rPr lang="en-US" sz="1400" dirty="0"/>
              <a:t>.</a:t>
            </a:r>
          </a:p>
          <a:p>
            <a:pPr marL="0" indent="0">
              <a:buNone/>
            </a:pPr>
            <a:endParaRPr lang="en-US" sz="1400" dirty="0"/>
          </a:p>
        </p:txBody>
      </p:sp>
      <p:sp>
        <p:nvSpPr>
          <p:cNvPr id="12" name="Content Placeholder 1">
            <a:extLst>
              <a:ext uri="{FF2B5EF4-FFF2-40B4-BE49-F238E27FC236}">
                <a16:creationId xmlns:a16="http://schemas.microsoft.com/office/drawing/2014/main" id="{F5DF2FD2-5C45-474B-B41E-51026621F1FC}"/>
              </a:ext>
            </a:extLst>
          </p:cNvPr>
          <p:cNvSpPr txBox="1">
            <a:spLocks/>
          </p:cNvSpPr>
          <p:nvPr/>
        </p:nvSpPr>
        <p:spPr>
          <a:xfrm>
            <a:off x="453838" y="1411799"/>
            <a:ext cx="3886200" cy="497798"/>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4000" b="1" dirty="0">
                <a:solidFill>
                  <a:srgbClr val="EE334E"/>
                </a:solidFill>
                <a:cs typeface="Arial" panose="020B0604020202020204" pitchFamily="34" charset="0"/>
              </a:rPr>
              <a:t>1960</a:t>
            </a:r>
          </a:p>
        </p:txBody>
      </p:sp>
    </p:spTree>
    <p:extLst>
      <p:ext uri="{BB962C8B-B14F-4D97-AF65-F5344CB8AC3E}">
        <p14:creationId xmlns:p14="http://schemas.microsoft.com/office/powerpoint/2010/main" val="11878294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Effect transition="in" filter="fade">
                                      <p:cBhvr>
                                        <p:cTn id="18" dur="500"/>
                                        <p:tgtEl>
                                          <p:spTgt spid="11">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animEffect transition="in" filter="fade">
                                      <p:cBhvr>
                                        <p:cTn id="21"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7" descr="Photo of a Para athlete.">
            <a:extLst>
              <a:ext uri="{FF2B5EF4-FFF2-40B4-BE49-F238E27FC236}">
                <a16:creationId xmlns:a16="http://schemas.microsoft.com/office/drawing/2014/main" id="{43621D8B-5A5C-4644-B5FD-2ADF2E132AB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58"/>
          <a:stretch/>
        </p:blipFill>
        <p:spPr>
          <a:xfrm>
            <a:off x="4753349" y="1079998"/>
            <a:ext cx="3852000" cy="3337359"/>
          </a:xfrm>
          <a:prstGeom prst="rect">
            <a:avLst/>
          </a:prstGeom>
        </p:spPr>
      </p:pic>
      <p:sp>
        <p:nvSpPr>
          <p:cNvPr id="4" name="Text Placeholder 3">
            <a:extLst>
              <a:ext uri="{FF2B5EF4-FFF2-40B4-BE49-F238E27FC236}">
                <a16:creationId xmlns:a16="http://schemas.microsoft.com/office/drawing/2014/main" id="{A66B43A8-DC6E-F64C-872E-387D96002CE7}"/>
              </a:ext>
            </a:extLst>
          </p:cNvPr>
          <p:cNvSpPr>
            <a:spLocks noGrp="1"/>
          </p:cNvSpPr>
          <p:nvPr>
            <p:ph type="body" sz="quarter" idx="14"/>
          </p:nvPr>
        </p:nvSpPr>
        <p:spPr>
          <a:xfrm>
            <a:off x="454902" y="345117"/>
            <a:ext cx="4332567" cy="235449"/>
          </a:xfrm>
        </p:spPr>
        <p:txBody>
          <a:bodyPr/>
          <a:lstStyle/>
          <a:p>
            <a:r>
              <a:rPr lang="en-GB" dirty="0"/>
              <a:t>The Paralympic Games</a:t>
            </a:r>
          </a:p>
        </p:txBody>
      </p:sp>
      <p:sp>
        <p:nvSpPr>
          <p:cNvPr id="5" name="Text Placeholder 4">
            <a:extLst>
              <a:ext uri="{FF2B5EF4-FFF2-40B4-BE49-F238E27FC236}">
                <a16:creationId xmlns:a16="http://schemas.microsoft.com/office/drawing/2014/main" id="{044BB1FF-E1F1-0148-AE3B-C9410EFCB029}"/>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6EAA98CF-5671-074A-9B6A-A46B5F0AB91D}"/>
              </a:ext>
            </a:extLst>
          </p:cNvPr>
          <p:cNvSpPr>
            <a:spLocks noGrp="1"/>
          </p:cNvSpPr>
          <p:nvPr>
            <p:ph type="sldNum" sz="quarter" idx="12"/>
          </p:nvPr>
        </p:nvSpPr>
        <p:spPr/>
        <p:txBody>
          <a:bodyPr/>
          <a:lstStyle/>
          <a:p>
            <a:fld id="{8922F79C-64A1-3D46-A01B-7C94B1EF2648}" type="slidenum">
              <a:rPr lang="en-US" smtClean="0"/>
              <a:pPr/>
              <a:t>6</a:t>
            </a:fld>
            <a:endParaRPr lang="en-US" dirty="0">
              <a:latin typeface="Arial" panose="020B0604020202020204" pitchFamily="34" charset="0"/>
            </a:endParaRPr>
          </a:p>
        </p:txBody>
      </p:sp>
      <p:sp>
        <p:nvSpPr>
          <p:cNvPr id="8" name="TextBox 7">
            <a:extLst>
              <a:ext uri="{FF2B5EF4-FFF2-40B4-BE49-F238E27FC236}">
                <a16:creationId xmlns:a16="http://schemas.microsoft.com/office/drawing/2014/main" id="{8FB8CF76-65FD-3348-B2DC-C8E43818A5EF}"/>
              </a:ext>
            </a:extLst>
          </p:cNvPr>
          <p:cNvSpPr txBox="1"/>
          <p:nvPr/>
        </p:nvSpPr>
        <p:spPr>
          <a:xfrm>
            <a:off x="7664896" y="4201913"/>
            <a:ext cx="934871" cy="215444"/>
          </a:xfrm>
          <a:prstGeom prst="rect">
            <a:avLst/>
          </a:prstGeom>
          <a:noFill/>
        </p:spPr>
        <p:txBody>
          <a:bodyPr wrap="none" rtlCol="0">
            <a:spAutoFit/>
          </a:bodyPr>
          <a:lstStyle/>
          <a:p>
            <a:pPr algn="r"/>
            <a:r>
              <a:rPr lang="en-GB" sz="800" dirty="0">
                <a:solidFill>
                  <a:schemeClr val="bg1"/>
                </a:solidFill>
              </a:rPr>
              <a:t>© Wegner Meier</a:t>
            </a:r>
          </a:p>
        </p:txBody>
      </p:sp>
      <p:sp>
        <p:nvSpPr>
          <p:cNvPr id="11" name="Content Placeholder 1">
            <a:extLst>
              <a:ext uri="{FF2B5EF4-FFF2-40B4-BE49-F238E27FC236}">
                <a16:creationId xmlns:a16="http://schemas.microsoft.com/office/drawing/2014/main" id="{2D2741FC-709F-5E4E-9618-A2214E73AE5A}"/>
              </a:ext>
            </a:extLst>
          </p:cNvPr>
          <p:cNvSpPr>
            <a:spLocks noGrp="1"/>
          </p:cNvSpPr>
          <p:nvPr>
            <p:ph sz="half" idx="1"/>
          </p:nvPr>
        </p:nvSpPr>
        <p:spPr>
          <a:xfrm>
            <a:off x="454902" y="1407138"/>
            <a:ext cx="3793696" cy="1167935"/>
          </a:xfrm>
        </p:spPr>
        <p:txBody>
          <a:bodyPr/>
          <a:lstStyle/>
          <a:p>
            <a:pPr marL="0" indent="0">
              <a:buNone/>
            </a:pPr>
            <a:r>
              <a:rPr lang="en-GB" sz="1400" dirty="0"/>
              <a:t>To date the </a:t>
            </a:r>
            <a:r>
              <a:rPr lang="en-GB" sz="1400" b="1" dirty="0"/>
              <a:t>Paralympic Games </a:t>
            </a:r>
            <a:r>
              <a:rPr lang="en-GB" sz="1400" dirty="0"/>
              <a:t>have been held in </a:t>
            </a:r>
            <a:r>
              <a:rPr lang="en-GB" sz="1400" b="1" dirty="0"/>
              <a:t>summer </a:t>
            </a:r>
            <a:r>
              <a:rPr lang="en-GB" sz="1400" dirty="0"/>
              <a:t>and </a:t>
            </a:r>
            <a:r>
              <a:rPr lang="en-GB" sz="1400" b="1" dirty="0"/>
              <a:t>winter</a:t>
            </a:r>
            <a:r>
              <a:rPr lang="en-GB" sz="1400" dirty="0"/>
              <a:t> every two years in different countries around the world.</a:t>
            </a:r>
          </a:p>
        </p:txBody>
      </p:sp>
    </p:spTree>
    <p:extLst>
      <p:ext uri="{BB962C8B-B14F-4D97-AF65-F5344CB8AC3E}">
        <p14:creationId xmlns:p14="http://schemas.microsoft.com/office/powerpoint/2010/main" val="38987825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66B43A8-DC6E-F64C-872E-387D96002CE7}"/>
              </a:ext>
            </a:extLst>
          </p:cNvPr>
          <p:cNvSpPr>
            <a:spLocks noGrp="1"/>
          </p:cNvSpPr>
          <p:nvPr>
            <p:ph type="body" sz="quarter" idx="14"/>
          </p:nvPr>
        </p:nvSpPr>
        <p:spPr>
          <a:xfrm>
            <a:off x="454902" y="345117"/>
            <a:ext cx="4332567" cy="235449"/>
          </a:xfrm>
        </p:spPr>
        <p:txBody>
          <a:bodyPr/>
          <a:lstStyle/>
          <a:p>
            <a:r>
              <a:rPr lang="en-GB" dirty="0"/>
              <a:t>The Paralympic Games</a:t>
            </a:r>
          </a:p>
        </p:txBody>
      </p:sp>
      <p:sp>
        <p:nvSpPr>
          <p:cNvPr id="5" name="Text Placeholder 4">
            <a:extLst>
              <a:ext uri="{FF2B5EF4-FFF2-40B4-BE49-F238E27FC236}">
                <a16:creationId xmlns:a16="http://schemas.microsoft.com/office/drawing/2014/main" id="{044BB1FF-E1F1-0148-AE3B-C9410EFCB029}"/>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6EAA98CF-5671-074A-9B6A-A46B5F0AB91D}"/>
              </a:ext>
            </a:extLst>
          </p:cNvPr>
          <p:cNvSpPr>
            <a:spLocks noGrp="1"/>
          </p:cNvSpPr>
          <p:nvPr>
            <p:ph type="sldNum" sz="quarter" idx="12"/>
          </p:nvPr>
        </p:nvSpPr>
        <p:spPr/>
        <p:txBody>
          <a:bodyPr/>
          <a:lstStyle/>
          <a:p>
            <a:fld id="{8922F79C-64A1-3D46-A01B-7C94B1EF2648}" type="slidenum">
              <a:rPr lang="en-US" smtClean="0"/>
              <a:pPr/>
              <a:t>7</a:t>
            </a:fld>
            <a:endParaRPr lang="en-US" dirty="0">
              <a:latin typeface="Arial" panose="020B0604020202020204" pitchFamily="34" charset="0"/>
            </a:endParaRPr>
          </a:p>
        </p:txBody>
      </p:sp>
      <p:sp>
        <p:nvSpPr>
          <p:cNvPr id="18" name="Content Placeholder 1">
            <a:extLst>
              <a:ext uri="{FF2B5EF4-FFF2-40B4-BE49-F238E27FC236}">
                <a16:creationId xmlns:a16="http://schemas.microsoft.com/office/drawing/2014/main" id="{3CB0BD5A-2BAA-5A46-AA46-5E5A721708E4}"/>
              </a:ext>
            </a:extLst>
          </p:cNvPr>
          <p:cNvSpPr>
            <a:spLocks noGrp="1"/>
          </p:cNvSpPr>
          <p:nvPr>
            <p:ph sz="half" idx="1"/>
          </p:nvPr>
        </p:nvSpPr>
        <p:spPr>
          <a:xfrm>
            <a:off x="453838" y="1410806"/>
            <a:ext cx="3886200" cy="387046"/>
          </a:xfrm>
        </p:spPr>
        <p:txBody>
          <a:bodyPr/>
          <a:lstStyle/>
          <a:p>
            <a:pPr marL="0" indent="0">
              <a:buNone/>
            </a:pPr>
            <a:r>
              <a:rPr lang="en-US" sz="1400" dirty="0"/>
              <a:t>In 2020s,The Paralympic Games take place in:</a:t>
            </a:r>
          </a:p>
        </p:txBody>
      </p:sp>
      <p:grpSp>
        <p:nvGrpSpPr>
          <p:cNvPr id="2" name="Group 1" descr="Image of the Tokyo 2020 Paralympic Games logo.">
            <a:extLst>
              <a:ext uri="{FF2B5EF4-FFF2-40B4-BE49-F238E27FC236}">
                <a16:creationId xmlns:a16="http://schemas.microsoft.com/office/drawing/2014/main" id="{BE4D8673-2DFD-2542-B042-9490BD7DFCE8}"/>
              </a:ext>
            </a:extLst>
          </p:cNvPr>
          <p:cNvGrpSpPr/>
          <p:nvPr/>
        </p:nvGrpSpPr>
        <p:grpSpPr>
          <a:xfrm>
            <a:off x="851497" y="1969644"/>
            <a:ext cx="2475004" cy="2261687"/>
            <a:chOff x="851497" y="2155172"/>
            <a:chExt cx="2475004" cy="2261687"/>
          </a:xfrm>
        </p:grpSpPr>
        <p:pic>
          <p:nvPicPr>
            <p:cNvPr id="17" name="Picture 16" descr="Logo, company name&#10;&#10;Description automatically generated">
              <a:extLst>
                <a:ext uri="{FF2B5EF4-FFF2-40B4-BE49-F238E27FC236}">
                  <a16:creationId xmlns:a16="http://schemas.microsoft.com/office/drawing/2014/main" id="{4A07FFB9-E142-A243-94C8-CE3DF36C33F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1497" y="2743507"/>
              <a:ext cx="2475004" cy="1673352"/>
            </a:xfrm>
            <a:prstGeom prst="rect">
              <a:avLst/>
            </a:prstGeom>
          </p:spPr>
        </p:pic>
        <p:sp>
          <p:nvSpPr>
            <p:cNvPr id="19" name="TextBox 18">
              <a:extLst>
                <a:ext uri="{FF2B5EF4-FFF2-40B4-BE49-F238E27FC236}">
                  <a16:creationId xmlns:a16="http://schemas.microsoft.com/office/drawing/2014/main" id="{9D2C9DB8-1816-F84B-A196-04AAF30CEE0C}"/>
                </a:ext>
              </a:extLst>
            </p:cNvPr>
            <p:cNvSpPr txBox="1"/>
            <p:nvPr/>
          </p:nvSpPr>
          <p:spPr>
            <a:xfrm>
              <a:off x="1412627" y="2155172"/>
              <a:ext cx="1352743" cy="307777"/>
            </a:xfrm>
            <a:prstGeom prst="rect">
              <a:avLst/>
            </a:prstGeom>
            <a:solidFill>
              <a:srgbClr val="EE334E"/>
            </a:solidFill>
          </p:spPr>
          <p:txBody>
            <a:bodyPr wrap="none" rtlCol="0">
              <a:spAutoFit/>
            </a:bodyPr>
            <a:lstStyle/>
            <a:p>
              <a:r>
                <a:rPr lang="en-US" sz="1400" b="1" dirty="0">
                  <a:solidFill>
                    <a:schemeClr val="bg1"/>
                  </a:solidFill>
                </a:rPr>
                <a:t>Tokyo in 2021</a:t>
              </a:r>
            </a:p>
          </p:txBody>
        </p:sp>
      </p:grpSp>
      <p:grpSp>
        <p:nvGrpSpPr>
          <p:cNvPr id="3" name="Group 2" descr="Image of the Paris 2024 Paralympic Games logo.">
            <a:extLst>
              <a:ext uri="{FF2B5EF4-FFF2-40B4-BE49-F238E27FC236}">
                <a16:creationId xmlns:a16="http://schemas.microsoft.com/office/drawing/2014/main" id="{1AC472F3-3ACB-5344-A805-E7531B2CA956}"/>
              </a:ext>
            </a:extLst>
          </p:cNvPr>
          <p:cNvGrpSpPr/>
          <p:nvPr/>
        </p:nvGrpSpPr>
        <p:grpSpPr>
          <a:xfrm>
            <a:off x="3734270" y="1969643"/>
            <a:ext cx="1422208" cy="2186060"/>
            <a:chOff x="3734270" y="2155171"/>
            <a:chExt cx="1422208" cy="2186060"/>
          </a:xfrm>
        </p:grpSpPr>
        <p:sp>
          <p:nvSpPr>
            <p:cNvPr id="20" name="TextBox 19">
              <a:extLst>
                <a:ext uri="{FF2B5EF4-FFF2-40B4-BE49-F238E27FC236}">
                  <a16:creationId xmlns:a16="http://schemas.microsoft.com/office/drawing/2014/main" id="{2EC6112D-3649-6641-A06B-7674F2567D45}"/>
                </a:ext>
              </a:extLst>
            </p:cNvPr>
            <p:cNvSpPr txBox="1"/>
            <p:nvPr/>
          </p:nvSpPr>
          <p:spPr>
            <a:xfrm>
              <a:off x="3805615" y="2155171"/>
              <a:ext cx="1279517" cy="307777"/>
            </a:xfrm>
            <a:prstGeom prst="rect">
              <a:avLst/>
            </a:prstGeom>
            <a:solidFill>
              <a:srgbClr val="EE334E"/>
            </a:solidFill>
          </p:spPr>
          <p:txBody>
            <a:bodyPr wrap="none" rtlCol="0">
              <a:spAutoFit/>
            </a:bodyPr>
            <a:lstStyle/>
            <a:p>
              <a:r>
                <a:rPr lang="en-US" sz="1400" b="1" dirty="0">
                  <a:solidFill>
                    <a:schemeClr val="bg1"/>
                  </a:solidFill>
                </a:rPr>
                <a:t>Paris in 2024</a:t>
              </a:r>
            </a:p>
          </p:txBody>
        </p:sp>
        <p:pic>
          <p:nvPicPr>
            <p:cNvPr id="22" name="Picture 21" descr="Logo&#10;&#10;Description automatically generated">
              <a:extLst>
                <a:ext uri="{FF2B5EF4-FFF2-40B4-BE49-F238E27FC236}">
                  <a16:creationId xmlns:a16="http://schemas.microsoft.com/office/drawing/2014/main" id="{C7369E1E-25D9-ED48-B4EB-B932561B9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4270" y="2722284"/>
              <a:ext cx="1422208" cy="1618947"/>
            </a:xfrm>
            <a:prstGeom prst="rect">
              <a:avLst/>
            </a:prstGeom>
          </p:spPr>
        </p:pic>
      </p:grpSp>
      <p:grpSp>
        <p:nvGrpSpPr>
          <p:cNvPr id="7" name="Group 6" descr="Image of the LA 2028 Paralympic Games logo.">
            <a:extLst>
              <a:ext uri="{FF2B5EF4-FFF2-40B4-BE49-F238E27FC236}">
                <a16:creationId xmlns:a16="http://schemas.microsoft.com/office/drawing/2014/main" id="{CD16DD46-F98A-8040-84DF-F884F4D276B0}"/>
              </a:ext>
            </a:extLst>
          </p:cNvPr>
          <p:cNvGrpSpPr/>
          <p:nvPr/>
        </p:nvGrpSpPr>
        <p:grpSpPr>
          <a:xfrm>
            <a:off x="5957352" y="1963036"/>
            <a:ext cx="1896417" cy="2077657"/>
            <a:chOff x="5957352" y="2148564"/>
            <a:chExt cx="1896417" cy="2077657"/>
          </a:xfrm>
        </p:grpSpPr>
        <p:sp>
          <p:nvSpPr>
            <p:cNvPr id="21" name="TextBox 20">
              <a:extLst>
                <a:ext uri="{FF2B5EF4-FFF2-40B4-BE49-F238E27FC236}">
                  <a16:creationId xmlns:a16="http://schemas.microsoft.com/office/drawing/2014/main" id="{E0A6F8EA-DEFE-7246-A55E-A4977474C8AB}"/>
                </a:ext>
              </a:extLst>
            </p:cNvPr>
            <p:cNvSpPr txBox="1"/>
            <p:nvPr/>
          </p:nvSpPr>
          <p:spPr>
            <a:xfrm>
              <a:off x="5957352" y="2148564"/>
              <a:ext cx="1896417" cy="307777"/>
            </a:xfrm>
            <a:prstGeom prst="rect">
              <a:avLst/>
            </a:prstGeom>
            <a:solidFill>
              <a:srgbClr val="EE334E"/>
            </a:solidFill>
          </p:spPr>
          <p:txBody>
            <a:bodyPr wrap="none" rtlCol="0">
              <a:spAutoFit/>
            </a:bodyPr>
            <a:lstStyle/>
            <a:p>
              <a:r>
                <a:rPr lang="en-US" sz="1400" b="1" dirty="0">
                  <a:solidFill>
                    <a:schemeClr val="bg1"/>
                  </a:solidFill>
                </a:rPr>
                <a:t>Los Angeles in 2028</a:t>
              </a:r>
            </a:p>
          </p:txBody>
        </p:sp>
        <p:pic>
          <p:nvPicPr>
            <p:cNvPr id="23" name="Picture 22" descr="Logo&#10;&#10;Description automatically generated">
              <a:extLst>
                <a:ext uri="{FF2B5EF4-FFF2-40B4-BE49-F238E27FC236}">
                  <a16:creationId xmlns:a16="http://schemas.microsoft.com/office/drawing/2014/main" id="{410E6A92-0FDC-124B-B9FC-B08AF9A83F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82888" y="2858517"/>
              <a:ext cx="950895" cy="1367704"/>
            </a:xfrm>
            <a:prstGeom prst="rect">
              <a:avLst/>
            </a:prstGeom>
          </p:spPr>
        </p:pic>
      </p:grpSp>
    </p:spTree>
    <p:extLst>
      <p:ext uri="{BB962C8B-B14F-4D97-AF65-F5344CB8AC3E}">
        <p14:creationId xmlns:p14="http://schemas.microsoft.com/office/powerpoint/2010/main" val="6715659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9418993-5E70-8A42-816E-06F1A1F16E62}"/>
              </a:ext>
            </a:extLst>
          </p:cNvPr>
          <p:cNvSpPr>
            <a:spLocks noGrp="1"/>
          </p:cNvSpPr>
          <p:nvPr>
            <p:ph type="body" sz="quarter" idx="14"/>
          </p:nvPr>
        </p:nvSpPr>
        <p:spPr>
          <a:xfrm>
            <a:off x="454902" y="345117"/>
            <a:ext cx="4332567" cy="235449"/>
          </a:xfrm>
        </p:spPr>
        <p:txBody>
          <a:bodyPr/>
          <a:lstStyle/>
          <a:p>
            <a:r>
              <a:rPr lang="en-GB" dirty="0"/>
              <a:t>The Winter Paralympic Games</a:t>
            </a:r>
          </a:p>
        </p:txBody>
      </p:sp>
      <p:sp>
        <p:nvSpPr>
          <p:cNvPr id="5" name="Text Placeholder 4">
            <a:extLst>
              <a:ext uri="{FF2B5EF4-FFF2-40B4-BE49-F238E27FC236}">
                <a16:creationId xmlns:a16="http://schemas.microsoft.com/office/drawing/2014/main" id="{42BFEBA6-69B8-AE41-AD3F-CE81EF4C4EB7}"/>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1412E107-F7ED-3540-9E5D-6AE13D205D3E}"/>
              </a:ext>
            </a:extLst>
          </p:cNvPr>
          <p:cNvSpPr>
            <a:spLocks noGrp="1"/>
          </p:cNvSpPr>
          <p:nvPr>
            <p:ph type="sldNum" sz="quarter" idx="12"/>
          </p:nvPr>
        </p:nvSpPr>
        <p:spPr/>
        <p:txBody>
          <a:bodyPr/>
          <a:lstStyle/>
          <a:p>
            <a:fld id="{8922F79C-64A1-3D46-A01B-7C94B1EF2648}" type="slidenum">
              <a:rPr lang="en-US" smtClean="0"/>
              <a:pPr/>
              <a:t>8</a:t>
            </a:fld>
            <a:endParaRPr lang="en-US" dirty="0">
              <a:latin typeface="Arial" panose="020B0604020202020204" pitchFamily="34" charset="0"/>
            </a:endParaRPr>
          </a:p>
        </p:txBody>
      </p:sp>
      <p:grpSp>
        <p:nvGrpSpPr>
          <p:cNvPr id="2" name="Group 1">
            <a:extLst>
              <a:ext uri="{FF2B5EF4-FFF2-40B4-BE49-F238E27FC236}">
                <a16:creationId xmlns:a16="http://schemas.microsoft.com/office/drawing/2014/main" id="{9139A973-FA10-BC44-B1A4-C2CD4B5AF8F5}"/>
              </a:ext>
            </a:extLst>
          </p:cNvPr>
          <p:cNvGrpSpPr/>
          <p:nvPr/>
        </p:nvGrpSpPr>
        <p:grpSpPr>
          <a:xfrm>
            <a:off x="4735348" y="1079998"/>
            <a:ext cx="3888000" cy="3337359"/>
            <a:chOff x="4735348" y="1079998"/>
            <a:chExt cx="3888000" cy="3337359"/>
          </a:xfrm>
        </p:grpSpPr>
        <p:pic>
          <p:nvPicPr>
            <p:cNvPr id="7" name="Picture Placeholder 7" descr="Photo of a Para skier at the first Paralympic Winter Games.">
              <a:extLst>
                <a:ext uri="{FF2B5EF4-FFF2-40B4-BE49-F238E27FC236}">
                  <a16:creationId xmlns:a16="http://schemas.microsoft.com/office/drawing/2014/main" id="{3AAFFB0D-0FD6-514A-A9FA-25A16303BA9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35348" y="1079998"/>
              <a:ext cx="3888000" cy="3337359"/>
            </a:xfrm>
            <a:prstGeom prst="rect">
              <a:avLst/>
            </a:prstGeom>
          </p:spPr>
        </p:pic>
        <p:sp>
          <p:nvSpPr>
            <p:cNvPr id="8" name="TextBox 7">
              <a:extLst>
                <a:ext uri="{FF2B5EF4-FFF2-40B4-BE49-F238E27FC236}">
                  <a16:creationId xmlns:a16="http://schemas.microsoft.com/office/drawing/2014/main" id="{0C1026E6-B3E3-AB44-92BE-10B8D870BD0E}"/>
                </a:ext>
              </a:extLst>
            </p:cNvPr>
            <p:cNvSpPr txBox="1"/>
            <p:nvPr/>
          </p:nvSpPr>
          <p:spPr>
            <a:xfrm>
              <a:off x="4753349" y="4134538"/>
              <a:ext cx="1011815" cy="215444"/>
            </a:xfrm>
            <a:prstGeom prst="rect">
              <a:avLst/>
            </a:prstGeom>
            <a:noFill/>
          </p:spPr>
          <p:txBody>
            <a:bodyPr wrap="none" rtlCol="0">
              <a:spAutoFit/>
            </a:bodyPr>
            <a:lstStyle/>
            <a:p>
              <a:r>
                <a:rPr lang="en-GB" sz="800" dirty="0"/>
                <a:t>© </a:t>
              </a:r>
              <a:r>
                <a:rPr lang="en-GB" sz="800" dirty="0" err="1"/>
                <a:t>Handikappidrott</a:t>
              </a:r>
              <a:endParaRPr lang="en-GB" sz="800" dirty="0"/>
            </a:p>
          </p:txBody>
        </p:sp>
      </p:grpSp>
      <p:sp>
        <p:nvSpPr>
          <p:cNvPr id="12" name="Content Placeholder 1">
            <a:extLst>
              <a:ext uri="{FF2B5EF4-FFF2-40B4-BE49-F238E27FC236}">
                <a16:creationId xmlns:a16="http://schemas.microsoft.com/office/drawing/2014/main" id="{E6F95057-D823-FA4E-9E5B-799A872C83C4}"/>
              </a:ext>
            </a:extLst>
          </p:cNvPr>
          <p:cNvSpPr>
            <a:spLocks noGrp="1"/>
          </p:cNvSpPr>
          <p:nvPr>
            <p:ph sz="half" idx="1"/>
          </p:nvPr>
        </p:nvSpPr>
        <p:spPr>
          <a:xfrm>
            <a:off x="1877163" y="1815781"/>
            <a:ext cx="2531489" cy="2431161"/>
          </a:xfrm>
        </p:spPr>
        <p:txBody>
          <a:bodyPr/>
          <a:lstStyle/>
          <a:p>
            <a:pPr marL="0" indent="0">
              <a:buNone/>
            </a:pPr>
            <a:r>
              <a:rPr lang="en-US" sz="1400" dirty="0"/>
              <a:t>The </a:t>
            </a:r>
            <a:r>
              <a:rPr lang="en-US" sz="1400" b="1" dirty="0"/>
              <a:t>first Paralympic Winter Games </a:t>
            </a:r>
            <a:r>
              <a:rPr lang="en-US" sz="1400" dirty="0"/>
              <a:t>took place in 1976 in </a:t>
            </a:r>
            <a:r>
              <a:rPr lang="en-US" sz="1400" dirty="0" err="1"/>
              <a:t>Örnsköldsvik</a:t>
            </a:r>
            <a:r>
              <a:rPr lang="en-US" sz="1400" dirty="0"/>
              <a:t>, Sweden.</a:t>
            </a:r>
          </a:p>
          <a:p>
            <a:endParaRPr lang="en-US" sz="1400" dirty="0"/>
          </a:p>
        </p:txBody>
      </p:sp>
      <p:pic>
        <p:nvPicPr>
          <p:cNvPr id="13" name="Picture 12" descr="A picture containing calendar&#10;&#10;Description automatically generated">
            <a:extLst>
              <a:ext uri="{FF2B5EF4-FFF2-40B4-BE49-F238E27FC236}">
                <a16:creationId xmlns:a16="http://schemas.microsoft.com/office/drawing/2014/main" id="{05F99C99-76F9-034D-BB3C-3DF9D57526B1}"/>
              </a:ext>
            </a:extLst>
          </p:cNvPr>
          <p:cNvPicPr>
            <a:picLocks noChangeAspect="1"/>
          </p:cNvPicPr>
          <p:nvPr/>
        </p:nvPicPr>
        <p:blipFill>
          <a:blip r:embed="rId3"/>
          <a:stretch>
            <a:fillRect/>
          </a:stretch>
        </p:blipFill>
        <p:spPr>
          <a:xfrm>
            <a:off x="333248" y="1278762"/>
            <a:ext cx="1473200" cy="1752600"/>
          </a:xfrm>
          <a:prstGeom prst="rect">
            <a:avLst/>
          </a:prstGeom>
        </p:spPr>
      </p:pic>
      <p:sp>
        <p:nvSpPr>
          <p:cNvPr id="14" name="Content Placeholder 1">
            <a:extLst>
              <a:ext uri="{FF2B5EF4-FFF2-40B4-BE49-F238E27FC236}">
                <a16:creationId xmlns:a16="http://schemas.microsoft.com/office/drawing/2014/main" id="{FA592154-DB7A-2049-ABB7-316FB1F9AE58}"/>
              </a:ext>
            </a:extLst>
          </p:cNvPr>
          <p:cNvSpPr txBox="1">
            <a:spLocks/>
          </p:cNvSpPr>
          <p:nvPr/>
        </p:nvSpPr>
        <p:spPr>
          <a:xfrm>
            <a:off x="1806448" y="1425656"/>
            <a:ext cx="3886200" cy="497798"/>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4000" b="1" dirty="0">
                <a:solidFill>
                  <a:srgbClr val="EE334E"/>
                </a:solidFill>
                <a:cs typeface="Arial" panose="020B0604020202020204" pitchFamily="34" charset="0"/>
              </a:rPr>
              <a:t>1976</a:t>
            </a:r>
          </a:p>
        </p:txBody>
      </p:sp>
    </p:spTree>
    <p:extLst>
      <p:ext uri="{BB962C8B-B14F-4D97-AF65-F5344CB8AC3E}">
        <p14:creationId xmlns:p14="http://schemas.microsoft.com/office/powerpoint/2010/main" val="4119637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dissolv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4CC055A-FFF5-FA43-832D-7D403F898AFB}"/>
              </a:ext>
            </a:extLst>
          </p:cNvPr>
          <p:cNvSpPr>
            <a:spLocks noGrp="1"/>
          </p:cNvSpPr>
          <p:nvPr>
            <p:ph type="body" sz="quarter" idx="14"/>
          </p:nvPr>
        </p:nvSpPr>
        <p:spPr>
          <a:xfrm>
            <a:off x="454902" y="345117"/>
            <a:ext cx="4332567" cy="235449"/>
          </a:xfrm>
        </p:spPr>
        <p:txBody>
          <a:bodyPr/>
          <a:lstStyle/>
          <a:p>
            <a:r>
              <a:rPr lang="en-GB" dirty="0"/>
              <a:t>The Winter Paralympic Games</a:t>
            </a:r>
          </a:p>
        </p:txBody>
      </p:sp>
      <p:sp>
        <p:nvSpPr>
          <p:cNvPr id="5" name="Text Placeholder 4">
            <a:extLst>
              <a:ext uri="{FF2B5EF4-FFF2-40B4-BE49-F238E27FC236}">
                <a16:creationId xmlns:a16="http://schemas.microsoft.com/office/drawing/2014/main" id="{783DDDF5-AFDA-1C44-B7D4-1EC5BD302873}"/>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328CD0BB-0B50-1C47-9352-5ABB84603A11}"/>
              </a:ext>
            </a:extLst>
          </p:cNvPr>
          <p:cNvSpPr>
            <a:spLocks noGrp="1"/>
          </p:cNvSpPr>
          <p:nvPr>
            <p:ph type="sldNum" sz="quarter" idx="12"/>
          </p:nvPr>
        </p:nvSpPr>
        <p:spPr/>
        <p:txBody>
          <a:bodyPr/>
          <a:lstStyle/>
          <a:p>
            <a:fld id="{8922F79C-64A1-3D46-A01B-7C94B1EF2648}" type="slidenum">
              <a:rPr lang="en-US" smtClean="0"/>
              <a:pPr/>
              <a:t>9</a:t>
            </a:fld>
            <a:endParaRPr lang="en-US" dirty="0">
              <a:latin typeface="Arial" panose="020B0604020202020204" pitchFamily="34" charset="0"/>
            </a:endParaRPr>
          </a:p>
        </p:txBody>
      </p:sp>
      <p:grpSp>
        <p:nvGrpSpPr>
          <p:cNvPr id="9" name="Group 8">
            <a:extLst>
              <a:ext uri="{FF2B5EF4-FFF2-40B4-BE49-F238E27FC236}">
                <a16:creationId xmlns:a16="http://schemas.microsoft.com/office/drawing/2014/main" id="{96BD839B-1F09-F241-AE2E-BC2D2F3E74F7}"/>
              </a:ext>
            </a:extLst>
          </p:cNvPr>
          <p:cNvGrpSpPr/>
          <p:nvPr/>
        </p:nvGrpSpPr>
        <p:grpSpPr>
          <a:xfrm>
            <a:off x="4747768" y="1079999"/>
            <a:ext cx="3888000" cy="3337358"/>
            <a:chOff x="4747768" y="1079999"/>
            <a:chExt cx="3888000" cy="3337358"/>
          </a:xfrm>
        </p:grpSpPr>
        <p:pic>
          <p:nvPicPr>
            <p:cNvPr id="7" name="Picture Placeholder 11" descr="Photo of a Para alpine skier and their guide.">
              <a:extLst>
                <a:ext uri="{FF2B5EF4-FFF2-40B4-BE49-F238E27FC236}">
                  <a16:creationId xmlns:a16="http://schemas.microsoft.com/office/drawing/2014/main" id="{CBD28F62-A982-5148-9770-4EADF616657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47768" y="1079999"/>
              <a:ext cx="3887816" cy="3337200"/>
            </a:xfrm>
            <a:prstGeom prst="rect">
              <a:avLst/>
            </a:prstGeom>
          </p:spPr>
        </p:pic>
        <p:sp>
          <p:nvSpPr>
            <p:cNvPr id="8" name="TextBox 7">
              <a:extLst>
                <a:ext uri="{FF2B5EF4-FFF2-40B4-BE49-F238E27FC236}">
                  <a16:creationId xmlns:a16="http://schemas.microsoft.com/office/drawing/2014/main" id="{998868C5-00E2-7148-8B3D-53AF5CDB08FB}"/>
                </a:ext>
              </a:extLst>
            </p:cNvPr>
            <p:cNvSpPr txBox="1"/>
            <p:nvPr/>
          </p:nvSpPr>
          <p:spPr>
            <a:xfrm>
              <a:off x="7218392" y="4201913"/>
              <a:ext cx="1417376" cy="215444"/>
            </a:xfrm>
            <a:prstGeom prst="rect">
              <a:avLst/>
            </a:prstGeom>
            <a:noFill/>
          </p:spPr>
          <p:txBody>
            <a:bodyPr wrap="none" rtlCol="0">
              <a:spAutoFit/>
            </a:bodyPr>
            <a:lstStyle/>
            <a:p>
              <a:pPr algn="r"/>
              <a:r>
                <a:rPr lang="en-GB" sz="800" dirty="0"/>
                <a:t>© Simon </a:t>
              </a:r>
              <a:r>
                <a:rPr lang="en-GB" sz="800" dirty="0" err="1"/>
                <a:t>Bruty</a:t>
              </a:r>
              <a:r>
                <a:rPr lang="en-GB" sz="800" dirty="0"/>
                <a:t> for OIS/IOC</a:t>
              </a:r>
            </a:p>
          </p:txBody>
        </p:sp>
      </p:grpSp>
      <p:sp>
        <p:nvSpPr>
          <p:cNvPr id="13" name="Content Placeholder 1">
            <a:extLst>
              <a:ext uri="{FF2B5EF4-FFF2-40B4-BE49-F238E27FC236}">
                <a16:creationId xmlns:a16="http://schemas.microsoft.com/office/drawing/2014/main" id="{36B0B834-4A6D-DD4D-82B1-44BFDCF11929}"/>
              </a:ext>
            </a:extLst>
          </p:cNvPr>
          <p:cNvSpPr>
            <a:spLocks noGrp="1"/>
          </p:cNvSpPr>
          <p:nvPr>
            <p:ph sz="half" idx="1"/>
          </p:nvPr>
        </p:nvSpPr>
        <p:spPr>
          <a:xfrm>
            <a:off x="453838" y="1408963"/>
            <a:ext cx="3761546" cy="639427"/>
          </a:xfrm>
        </p:spPr>
        <p:txBody>
          <a:bodyPr/>
          <a:lstStyle/>
          <a:p>
            <a:pPr marL="0" indent="0">
              <a:buNone/>
            </a:pPr>
            <a:r>
              <a:rPr lang="en-US" sz="1400" dirty="0"/>
              <a:t>In 2020s,The </a:t>
            </a:r>
            <a:r>
              <a:rPr lang="en-US" sz="1400" b="1" dirty="0"/>
              <a:t>Paralympic Winter Games </a:t>
            </a:r>
            <a:r>
              <a:rPr lang="en-US" sz="1400" dirty="0"/>
              <a:t>take place in:</a:t>
            </a:r>
          </a:p>
          <a:p>
            <a:pPr marL="0" indent="0">
              <a:buNone/>
            </a:pPr>
            <a:endParaRPr lang="en-US" sz="1400" dirty="0"/>
          </a:p>
        </p:txBody>
      </p:sp>
      <p:grpSp>
        <p:nvGrpSpPr>
          <p:cNvPr id="2" name="Group 1" descr="Image of the Beijing 2022 Paralympic Games logo.">
            <a:extLst>
              <a:ext uri="{FF2B5EF4-FFF2-40B4-BE49-F238E27FC236}">
                <a16:creationId xmlns:a16="http://schemas.microsoft.com/office/drawing/2014/main" id="{71DA51E2-BD3A-7B45-AF0D-A11E4A3340B3}"/>
              </a:ext>
            </a:extLst>
          </p:cNvPr>
          <p:cNvGrpSpPr/>
          <p:nvPr/>
        </p:nvGrpSpPr>
        <p:grpSpPr>
          <a:xfrm>
            <a:off x="523319" y="2188318"/>
            <a:ext cx="1278067" cy="1899714"/>
            <a:chOff x="523319" y="2440107"/>
            <a:chExt cx="1278067" cy="1899714"/>
          </a:xfrm>
        </p:grpSpPr>
        <p:sp>
          <p:nvSpPr>
            <p:cNvPr id="16" name="TextBox 15">
              <a:extLst>
                <a:ext uri="{FF2B5EF4-FFF2-40B4-BE49-F238E27FC236}">
                  <a16:creationId xmlns:a16="http://schemas.microsoft.com/office/drawing/2014/main" id="{3B4B6B98-2721-9143-955C-FCF1E59DBA62}"/>
                </a:ext>
              </a:extLst>
            </p:cNvPr>
            <p:cNvSpPr txBox="1"/>
            <p:nvPr/>
          </p:nvSpPr>
          <p:spPr>
            <a:xfrm>
              <a:off x="523319" y="2440107"/>
              <a:ext cx="1241578" cy="276999"/>
            </a:xfrm>
            <a:prstGeom prst="rect">
              <a:avLst/>
            </a:prstGeom>
            <a:solidFill>
              <a:srgbClr val="EE334E"/>
            </a:solidFill>
          </p:spPr>
          <p:txBody>
            <a:bodyPr wrap="square" rIns="0" rtlCol="0">
              <a:spAutoFit/>
            </a:bodyPr>
            <a:lstStyle/>
            <a:p>
              <a:r>
                <a:rPr lang="en-US" sz="1200" b="1" dirty="0">
                  <a:solidFill>
                    <a:schemeClr val="bg1"/>
                  </a:solidFill>
                </a:rPr>
                <a:t>Beijing in 2022</a:t>
              </a:r>
            </a:p>
          </p:txBody>
        </p:sp>
        <p:pic>
          <p:nvPicPr>
            <p:cNvPr id="17" name="Picture 2" descr="2022 Winter Paralympics - Wikipedia">
              <a:extLst>
                <a:ext uri="{FF2B5EF4-FFF2-40B4-BE49-F238E27FC236}">
                  <a16:creationId xmlns:a16="http://schemas.microsoft.com/office/drawing/2014/main" id="{BA9D4D25-CAB2-3646-A12E-2B6B99CCBCB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2731" y="3091061"/>
              <a:ext cx="1198655" cy="1248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descr="Image of the Milano Cortina 2026 Paralympic Games logo.">
            <a:extLst>
              <a:ext uri="{FF2B5EF4-FFF2-40B4-BE49-F238E27FC236}">
                <a16:creationId xmlns:a16="http://schemas.microsoft.com/office/drawing/2014/main" id="{734CBE1D-0339-3D45-A095-418781442BBF}"/>
              </a:ext>
            </a:extLst>
          </p:cNvPr>
          <p:cNvGrpSpPr/>
          <p:nvPr/>
        </p:nvGrpSpPr>
        <p:grpSpPr>
          <a:xfrm>
            <a:off x="2436081" y="2199843"/>
            <a:ext cx="1779303" cy="2060311"/>
            <a:chOff x="2436081" y="2451632"/>
            <a:chExt cx="1779303" cy="2060311"/>
          </a:xfrm>
        </p:grpSpPr>
        <p:sp>
          <p:nvSpPr>
            <p:cNvPr id="15" name="TextBox 14">
              <a:extLst>
                <a:ext uri="{FF2B5EF4-FFF2-40B4-BE49-F238E27FC236}">
                  <a16:creationId xmlns:a16="http://schemas.microsoft.com/office/drawing/2014/main" id="{BEA36462-EB88-E941-96F2-BDC08538D4EA}"/>
                </a:ext>
              </a:extLst>
            </p:cNvPr>
            <p:cNvSpPr txBox="1"/>
            <p:nvPr/>
          </p:nvSpPr>
          <p:spPr>
            <a:xfrm>
              <a:off x="2436081" y="2451632"/>
              <a:ext cx="1779303" cy="276999"/>
            </a:xfrm>
            <a:prstGeom prst="rect">
              <a:avLst/>
            </a:prstGeom>
            <a:solidFill>
              <a:srgbClr val="EE334E"/>
            </a:solidFill>
          </p:spPr>
          <p:txBody>
            <a:bodyPr wrap="square" rIns="0" rtlCol="0">
              <a:spAutoFit/>
            </a:bodyPr>
            <a:lstStyle/>
            <a:p>
              <a:r>
                <a:rPr lang="en-US" sz="1200" b="1" dirty="0">
                  <a:solidFill>
                    <a:schemeClr val="bg1"/>
                  </a:solidFill>
                </a:rPr>
                <a:t>Milano Cortina in 2026</a:t>
              </a:r>
            </a:p>
          </p:txBody>
        </p:sp>
        <p:pic>
          <p:nvPicPr>
            <p:cNvPr id="18" name="Picture 17" descr="Diagram&#10;&#10;Description automatically generated">
              <a:extLst>
                <a:ext uri="{FF2B5EF4-FFF2-40B4-BE49-F238E27FC236}">
                  <a16:creationId xmlns:a16="http://schemas.microsoft.com/office/drawing/2014/main" id="{F81E6436-26DB-0F4A-9C4B-3FC49CAA6B1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51153" y="2918939"/>
              <a:ext cx="1549158" cy="1593004"/>
            </a:xfrm>
            <a:prstGeom prst="ellipse">
              <a:avLst/>
            </a:prstGeom>
          </p:spPr>
        </p:pic>
      </p:grpSp>
    </p:spTree>
    <p:extLst>
      <p:ext uri="{BB962C8B-B14F-4D97-AF65-F5344CB8AC3E}">
        <p14:creationId xmlns:p14="http://schemas.microsoft.com/office/powerpoint/2010/main" val="2376672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theme/theme1.xml><?xml version="1.0" encoding="utf-8"?>
<a:theme xmlns:a="http://schemas.openxmlformats.org/drawingml/2006/main" name="Cover">
  <a:themeElements>
    <a:clrScheme name="IPC Learner">
      <a:dk1>
        <a:srgbClr val="000000"/>
      </a:dk1>
      <a:lt1>
        <a:srgbClr val="FFFFFF"/>
      </a:lt1>
      <a:dk2>
        <a:srgbClr val="44546A"/>
      </a:dk2>
      <a:lt2>
        <a:srgbClr val="E7E6E6"/>
      </a:lt2>
      <a:accent1>
        <a:srgbClr val="ED334D"/>
      </a:accent1>
      <a:accent2>
        <a:srgbClr val="910048"/>
      </a:accent2>
      <a:accent3>
        <a:srgbClr val="0080C8"/>
      </a:accent3>
      <a:accent4>
        <a:srgbClr val="003B70"/>
      </a:accent4>
      <a:accent5>
        <a:srgbClr val="00A650"/>
      </a:accent5>
      <a:accent6>
        <a:srgbClr val="00534C"/>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6E7B9950-43CA-5541-A585-F61D39C3E258}" vid="{8D70A8B3-2F41-014D-94CF-718BF7E0D63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Cover</Template>
  <TotalTime>1809</TotalTime>
  <Words>1591</Words>
  <Application>Microsoft Macintosh PowerPoint</Application>
  <PresentationFormat>On-screen Show (16:9)</PresentationFormat>
  <Paragraphs>295</Paragraphs>
  <Slides>32</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Hero New Super</vt:lpstr>
      <vt:lpstr>PTSans-Regular</vt:lpstr>
      <vt:lpstr>TradeGothic Light</vt:lpstr>
      <vt:lpstr>Cover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Kari Walters</dc:creator>
  <cp:lastModifiedBy>Kari Walters</cp:lastModifiedBy>
  <cp:revision>246</cp:revision>
  <dcterms:created xsi:type="dcterms:W3CDTF">2020-09-22T10:43:16Z</dcterms:created>
  <dcterms:modified xsi:type="dcterms:W3CDTF">2020-11-27T14:51:52Z</dcterms:modified>
</cp:coreProperties>
</file>